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74C"/>
    <a:srgbClr val="0E0F23"/>
    <a:srgbClr val="EFEFEF"/>
    <a:srgbClr val="F6F6F6"/>
    <a:srgbClr val="FFFEF5"/>
    <a:srgbClr val="C8C8CA"/>
    <a:srgbClr val="AD7C5C"/>
    <a:srgbClr val="1A71B4"/>
    <a:srgbClr val="045780"/>
    <a:srgbClr val="054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D3B47-3E79-4EF2-817E-50EA115330EB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25D37-1075-4F1C-8DAC-CCEEADE7AF5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4001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25D37-1075-4F1C-8DAC-CCEEADE7AF5C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1063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25D37-1075-4F1C-8DAC-CCEEADE7AF5C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716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25D37-1075-4F1C-8DAC-CCEEADE7AF5C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193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7223-E23E-D394-D0F1-0B53D7696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2B3D3-A2F1-1C61-C5F7-88A4BCD19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5010-112C-F54E-5F8D-E14A356D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946E7-15F4-7F4C-7E9D-BC818A5E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8FF67-3CFE-3351-4233-5E381693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106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B1B9-5320-22D5-DA91-C552CCCE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B75BB-1A81-EE85-1665-87305EED2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1855-D685-FFAA-1642-1CDA3482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AA118-630E-914B-7DD6-74DF79793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0219E-423C-CDAE-31DF-DCD95ED8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1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2C866B-CA0B-B97D-629E-6D587BA6D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F52E9-8306-E783-448C-B71D65229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81BDC-AF78-438F-40AA-C6B77AAC0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8FA74-F8A8-0C46-ABF4-05AC08DA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F1CAA-C22F-45C5-6786-C096726F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56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AC3C-4719-6CC6-4F29-FB5C0DD6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54C3E-4DE3-47A6-7725-59DC73176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FD4CD-B9D7-838B-2745-64CBF182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8195A-1847-CB37-B430-8AF3A70C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9E9CD-D991-49FC-0DCC-2A79AB43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754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7D9E-BF44-E474-114A-BE688590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66437-CFD0-24D0-213A-A6B009950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DC80F-0085-8848-4C86-282CD0D8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C8BD-6368-4945-B0B1-42D7DFB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6F3DC-72F6-5786-6AEE-4092611A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93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F25C-3C5C-1DF9-937F-F7804DE0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1F565-FE89-4B81-22E0-0A887B2BC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E5C8A-2230-F985-95C8-B39F397CD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BCEF6-7864-B502-B19B-C4A76BB9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00D9B-95FA-C8F5-4060-1A759A6D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A1430-107F-2E08-979A-24D654CE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098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ACE2-F2C7-D6B5-1212-0B8F8399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73F02-ADD6-2D47-2931-1E32C2105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73EEE-BA50-3085-ADAB-E037A536A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4EBB67-CF98-26A6-422F-7BEE311E1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3BE788-A5C9-0E9A-4BAF-AC94F85DE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C6C79-609E-CC87-A62A-C07BFCEB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8802D-4BF4-9F7D-A223-ACD687308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711FE-A6FD-DE7C-2887-7012FD32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983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DE8A-AFF3-CE3D-E66B-973E55B3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E210C-7842-C159-407F-F8D7239A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31E8D-A870-379E-62FD-FD9D28833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594D6-E995-E19D-35A6-B86B0304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631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41216-FDEC-9BFF-79A5-2A58EB94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480EF0-172B-904D-841D-0D7E5B46F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E37B5-4B29-6BB8-FB59-3710B8AD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152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7B2D-F0E6-BA4C-0142-E9C4BC85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4C04-19BC-6FEA-B0A5-34A1CDAB4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CDDE7-A819-5E69-ECCA-EB0A7835D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2911B-E818-92B1-0136-5C694B86C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10233-5CED-0D4C-E79D-28B1BDE4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7EC97-1AB8-93D7-5ABE-44D0A553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99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39E8-0D4B-DF64-51E9-D0C12E98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1089B-06A0-BE0B-183D-3C4C51908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A0967-79FC-D0AF-4B86-747410611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C9D0D-B8E4-C445-9813-47046087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84062-42B1-77F7-9DB9-D371F927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82058-4AC3-A7C0-B074-F6F8480B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762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F0F52-3C18-3B50-CFD4-B4F8F2C8F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02721-E1E2-E09A-78B4-6BEA94569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1CACE-579C-136E-BAC9-3FA570131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383FC-81D8-473B-9D7C-C32BFC38B4C4}" type="datetimeFigureOut">
              <a:rPr lang="en-IN" smtClean="0"/>
              <a:t>12-09-2022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AD1A4-E702-A328-D7CB-247445B5F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2DDD3-A0C6-0315-9CA5-2AE0FC51F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C8C7-6D0D-4CB1-B32E-6037CC911B1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052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.xml"/><Relationship Id="rId18" Type="http://schemas.openxmlformats.org/officeDocument/2006/relationships/image" Target="../media/image13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9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5" Type="http://schemas.openxmlformats.org/officeDocument/2006/relationships/image" Target="../media/image11.svg"/><Relationship Id="rId10" Type="http://schemas.openxmlformats.org/officeDocument/2006/relationships/slide" Target="slide1.xml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5.png"/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12" Type="http://schemas.openxmlformats.org/officeDocument/2006/relationships/image" Target="../media/image70.sv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69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68.svg"/><Relationship Id="rId9" Type="http://schemas.openxmlformats.org/officeDocument/2006/relationships/image" Target="../media/image62.png"/><Relationship Id="rId14" Type="http://schemas.openxmlformats.org/officeDocument/2006/relationships/image" Target="../media/image6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8.png"/><Relationship Id="rId12" Type="http://schemas.openxmlformats.org/officeDocument/2006/relationships/image" Target="../media/image70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69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Relationship Id="rId14" Type="http://schemas.openxmlformats.org/officeDocument/2006/relationships/image" Target="../media/image6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.xml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6.svg"/><Relationship Id="rId17" Type="http://schemas.openxmlformats.org/officeDocument/2006/relationships/image" Target="../media/image17.wmf"/><Relationship Id="rId2" Type="http://schemas.openxmlformats.org/officeDocument/2006/relationships/image" Target="../media/image2.png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svg"/><Relationship Id="rId15" Type="http://schemas.openxmlformats.org/officeDocument/2006/relationships/image" Target="../media/image13.svg"/><Relationship Id="rId10" Type="http://schemas.openxmlformats.org/officeDocument/2006/relationships/image" Target="../media/image15.sv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.xml"/><Relationship Id="rId18" Type="http://schemas.openxmlformats.org/officeDocument/2006/relationships/image" Target="../media/image21.png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12" Type="http://schemas.openxmlformats.org/officeDocument/2006/relationships/image" Target="../media/image11.sv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8.svg"/><Relationship Id="rId10" Type="http://schemas.openxmlformats.org/officeDocument/2006/relationships/image" Target="../media/image15.svg"/><Relationship Id="rId19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8.png"/><Relationship Id="rId18" Type="http://schemas.openxmlformats.org/officeDocument/2006/relationships/slide" Target="slide5.xml"/><Relationship Id="rId26" Type="http://schemas.openxmlformats.org/officeDocument/2006/relationships/image" Target="../media/image42.svg"/><Relationship Id="rId3" Type="http://schemas.openxmlformats.org/officeDocument/2006/relationships/image" Target="../media/image25.svg"/><Relationship Id="rId21" Type="http://schemas.openxmlformats.org/officeDocument/2006/relationships/slide" Target="slide7.xml"/><Relationship Id="rId7" Type="http://schemas.openxmlformats.org/officeDocument/2006/relationships/image" Target="../media/image29.svg"/><Relationship Id="rId12" Type="http://schemas.openxmlformats.org/officeDocument/2006/relationships/slide" Target="slide4.xml"/><Relationship Id="rId17" Type="http://schemas.openxmlformats.org/officeDocument/2006/relationships/image" Target="../media/image36.svg"/><Relationship Id="rId25" Type="http://schemas.openxmlformats.org/officeDocument/2006/relationships/image" Target="../media/image41.pn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slide" Target="slide8.xml"/><Relationship Id="rId5" Type="http://schemas.openxmlformats.org/officeDocument/2006/relationships/image" Target="../media/image27.svg"/><Relationship Id="rId15" Type="http://schemas.openxmlformats.org/officeDocument/2006/relationships/slide" Target="slide6.xml"/><Relationship Id="rId23" Type="http://schemas.openxmlformats.org/officeDocument/2006/relationships/image" Target="../media/image40.svg"/><Relationship Id="rId28" Type="http://schemas.openxmlformats.org/officeDocument/2006/relationships/image" Target="../media/image44.png"/><Relationship Id="rId10" Type="http://schemas.openxmlformats.org/officeDocument/2006/relationships/image" Target="../media/image32.png"/><Relationship Id="rId19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4.svg"/><Relationship Id="rId22" Type="http://schemas.openxmlformats.org/officeDocument/2006/relationships/image" Target="../media/image39.png"/><Relationship Id="rId27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5.png"/><Relationship Id="rId18" Type="http://schemas.openxmlformats.org/officeDocument/2006/relationships/image" Target="../media/image47.svg"/><Relationship Id="rId3" Type="http://schemas.openxmlformats.org/officeDocument/2006/relationships/image" Target="../media/image33.svg"/><Relationship Id="rId21" Type="http://schemas.openxmlformats.org/officeDocument/2006/relationships/image" Target="../media/image41.png"/><Relationship Id="rId7" Type="http://schemas.openxmlformats.org/officeDocument/2006/relationships/image" Target="../media/image27.svg"/><Relationship Id="rId12" Type="http://schemas.openxmlformats.org/officeDocument/2006/relationships/slide" Target="slide4.xml"/><Relationship Id="rId17" Type="http://schemas.openxmlformats.org/officeDocument/2006/relationships/image" Target="../media/image8.png"/><Relationship Id="rId25" Type="http://schemas.openxmlformats.org/officeDocument/2006/relationships/image" Target="../media/image50.png"/><Relationship Id="rId2" Type="http://schemas.openxmlformats.org/officeDocument/2006/relationships/image" Target="../media/image32.png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9.png"/><Relationship Id="rId5" Type="http://schemas.openxmlformats.org/officeDocument/2006/relationships/image" Target="../media/image25.svg"/><Relationship Id="rId15" Type="http://schemas.openxmlformats.org/officeDocument/2006/relationships/image" Target="../media/image35.png"/><Relationship Id="rId23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46.svg"/><Relationship Id="rId22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52.svg"/><Relationship Id="rId3" Type="http://schemas.openxmlformats.org/officeDocument/2006/relationships/image" Target="../media/image51.png"/><Relationship Id="rId21" Type="http://schemas.openxmlformats.org/officeDocument/2006/relationships/image" Target="../media/image39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svg"/><Relationship Id="rId5" Type="http://schemas.openxmlformats.org/officeDocument/2006/relationships/image" Target="../media/image33.svg"/><Relationship Id="rId15" Type="http://schemas.openxmlformats.org/officeDocument/2006/relationships/image" Target="../media/image45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27.svg"/><Relationship Id="rId14" Type="http://schemas.openxmlformats.org/officeDocument/2006/relationships/slide" Target="slide4.xml"/><Relationship Id="rId22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slide" Target="slide4.xml"/><Relationship Id="rId18" Type="http://schemas.openxmlformats.org/officeDocument/2006/relationships/image" Target="../media/image37.png"/><Relationship Id="rId3" Type="http://schemas.openxmlformats.org/officeDocument/2006/relationships/image" Target="../media/image32.png"/><Relationship Id="rId21" Type="http://schemas.openxmlformats.org/officeDocument/2006/relationships/image" Target="../media/image53.sv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54.png"/><Relationship Id="rId5" Type="http://schemas.openxmlformats.org/officeDocument/2006/relationships/image" Target="../media/image24.png"/><Relationship Id="rId15" Type="http://schemas.openxmlformats.org/officeDocument/2006/relationships/image" Target="../media/image46.svg"/><Relationship Id="rId23" Type="http://schemas.openxmlformats.org/officeDocument/2006/relationships/image" Target="../media/image42.svg"/><Relationship Id="rId10" Type="http://schemas.openxmlformats.org/officeDocument/2006/relationships/image" Target="../media/image29.svg"/><Relationship Id="rId19" Type="http://schemas.openxmlformats.org/officeDocument/2006/relationships/image" Target="../media/image38.svg"/><Relationship Id="rId4" Type="http://schemas.openxmlformats.org/officeDocument/2006/relationships/image" Target="../media/image33.svg"/><Relationship Id="rId9" Type="http://schemas.openxmlformats.org/officeDocument/2006/relationships/image" Target="../media/image28.png"/><Relationship Id="rId14" Type="http://schemas.openxmlformats.org/officeDocument/2006/relationships/image" Target="../media/image45.png"/><Relationship Id="rId2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18" Type="http://schemas.openxmlformats.org/officeDocument/2006/relationships/image" Target="../media/image38.svg"/><Relationship Id="rId3" Type="http://schemas.openxmlformats.org/officeDocument/2006/relationships/image" Target="../media/image27.svg"/><Relationship Id="rId21" Type="http://schemas.openxmlformats.org/officeDocument/2006/relationships/image" Target="../media/image8.png"/><Relationship Id="rId7" Type="http://schemas.openxmlformats.org/officeDocument/2006/relationships/image" Target="../media/image29.svg"/><Relationship Id="rId12" Type="http://schemas.openxmlformats.org/officeDocument/2006/relationships/slide" Target="slide4.xml"/><Relationship Id="rId17" Type="http://schemas.openxmlformats.org/officeDocument/2006/relationships/image" Target="../media/image37.png"/><Relationship Id="rId2" Type="http://schemas.openxmlformats.org/officeDocument/2006/relationships/image" Target="../media/image26.png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5.sv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31.svg"/><Relationship Id="rId14" Type="http://schemas.openxmlformats.org/officeDocument/2006/relationships/image" Target="../media/image46.svg"/><Relationship Id="rId22" Type="http://schemas.openxmlformats.org/officeDocument/2006/relationships/image" Target="../media/image5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4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slide" Target="slide8.xml"/><Relationship Id="rId5" Type="http://schemas.openxmlformats.org/officeDocument/2006/relationships/image" Target="../media/image58.png"/><Relationship Id="rId15" Type="http://schemas.openxmlformats.org/officeDocument/2006/relationships/image" Target="../media/image66.sv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A002BAF-9493-0CAD-2464-22C898589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4" y="0"/>
            <a:ext cx="116132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49750-7731-A13D-E81E-D745FBF0CC3B}"/>
              </a:ext>
            </a:extLst>
          </p:cNvPr>
          <p:cNvGrpSpPr/>
          <p:nvPr/>
        </p:nvGrpSpPr>
        <p:grpSpPr>
          <a:xfrm>
            <a:off x="808014" y="1269252"/>
            <a:ext cx="855666" cy="872079"/>
            <a:chOff x="-921257" y="1254544"/>
            <a:chExt cx="855666" cy="8720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71BDE8-4122-DD00-CFD4-5D5C9BA3914F}"/>
                </a:ext>
              </a:extLst>
            </p:cNvPr>
            <p:cNvSpPr/>
            <p:nvPr/>
          </p:nvSpPr>
          <p:spPr>
            <a:xfrm>
              <a:off x="-921257" y="1254544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Graphic 29" descr="Checklist RTL">
              <a:extLst>
                <a:ext uri="{FF2B5EF4-FFF2-40B4-BE49-F238E27FC236}">
                  <a16:creationId xmlns:a16="http://schemas.microsoft.com/office/drawing/2014/main" id="{22859D6F-EBD6-783E-2C12-DFFE0B0D6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46379" y="1337629"/>
              <a:ext cx="705910" cy="70591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9235E2-1436-2F9B-664F-5AE066B43D66}"/>
              </a:ext>
            </a:extLst>
          </p:cNvPr>
          <p:cNvGrpSpPr/>
          <p:nvPr/>
        </p:nvGrpSpPr>
        <p:grpSpPr>
          <a:xfrm>
            <a:off x="-921257" y="4746342"/>
            <a:ext cx="814462" cy="872079"/>
            <a:chOff x="-846379" y="4731376"/>
            <a:chExt cx="814462" cy="87207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2E0C606-76C8-0A07-D48D-23D537F77A4E}"/>
                </a:ext>
              </a:extLst>
            </p:cNvPr>
            <p:cNvSpPr/>
            <p:nvPr/>
          </p:nvSpPr>
          <p:spPr>
            <a:xfrm>
              <a:off x="-846379" y="4731376"/>
              <a:ext cx="814462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3" name="Graphic 32" descr="Users">
              <a:extLst>
                <a:ext uri="{FF2B5EF4-FFF2-40B4-BE49-F238E27FC236}">
                  <a16:creationId xmlns:a16="http://schemas.microsoft.com/office/drawing/2014/main" id="{D62B3E73-21C6-7668-BFA1-F54FE80B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2687" y="4843876"/>
              <a:ext cx="647077" cy="64707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E5B4C3-0CED-AC85-4A31-715E08B5D65B}"/>
              </a:ext>
            </a:extLst>
          </p:cNvPr>
          <p:cNvGrpSpPr/>
          <p:nvPr/>
        </p:nvGrpSpPr>
        <p:grpSpPr>
          <a:xfrm>
            <a:off x="-941860" y="3000443"/>
            <a:ext cx="855666" cy="872079"/>
            <a:chOff x="5668167" y="3000445"/>
            <a:chExt cx="855666" cy="87207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D000E9D-B550-0D29-824B-9EFC10949FB3}"/>
                </a:ext>
              </a:extLst>
            </p:cNvPr>
            <p:cNvSpPr/>
            <p:nvPr/>
          </p:nvSpPr>
          <p:spPr>
            <a:xfrm>
              <a:off x="5668167" y="3000445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7" name="Graphic 36" descr="Lightbulb">
              <a:extLst>
                <a:ext uri="{FF2B5EF4-FFF2-40B4-BE49-F238E27FC236}">
                  <a16:creationId xmlns:a16="http://schemas.microsoft.com/office/drawing/2014/main" id="{F264B4DF-601B-33AD-485D-0B1C06463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813" y="3124813"/>
              <a:ext cx="608374" cy="608374"/>
            </a:xfrm>
            <a:prstGeom prst="rect">
              <a:avLst/>
            </a:prstGeom>
          </p:spPr>
        </p:pic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A0F6113-BDA5-C625-E6C3-3F3E9DEFD61F}"/>
              </a:ext>
            </a:extLst>
          </p:cNvPr>
          <p:cNvSpPr/>
          <p:nvPr/>
        </p:nvSpPr>
        <p:spPr>
          <a:xfrm rot="10800000">
            <a:off x="1" y="-6553615"/>
            <a:ext cx="1235845" cy="16517815"/>
          </a:xfrm>
          <a:custGeom>
            <a:avLst/>
            <a:gdLst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7" fmla="*/ 0 w 122568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0081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5845" h="16517815">
                <a:moveTo>
                  <a:pt x="10160" y="16517815"/>
                </a:moveTo>
                <a:lnTo>
                  <a:pt x="10160" y="9097107"/>
                </a:lnTo>
                <a:cubicBezTo>
                  <a:pt x="23006" y="8687331"/>
                  <a:pt x="502512" y="8676346"/>
                  <a:pt x="500819" y="8251320"/>
                </a:cubicBezTo>
                <a:cubicBezTo>
                  <a:pt x="499126" y="7826294"/>
                  <a:pt x="23006" y="7826273"/>
                  <a:pt x="0" y="7461349"/>
                </a:cubicBezTo>
                <a:cubicBezTo>
                  <a:pt x="3387" y="4974233"/>
                  <a:pt x="6773" y="2487116"/>
                  <a:pt x="10160" y="0"/>
                </a:cubicBezTo>
                <a:lnTo>
                  <a:pt x="1235845" y="0"/>
                </a:lnTo>
                <a:lnTo>
                  <a:pt x="1235845" y="16517815"/>
                </a:lnTo>
                <a:lnTo>
                  <a:pt x="10160" y="16517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6BBEFD-4408-9779-947E-71AA7A762F54}"/>
              </a:ext>
            </a:extLst>
          </p:cNvPr>
          <p:cNvGrpSpPr/>
          <p:nvPr/>
        </p:nvGrpSpPr>
        <p:grpSpPr>
          <a:xfrm>
            <a:off x="91729" y="1352338"/>
            <a:ext cx="705910" cy="4153324"/>
            <a:chOff x="254229" y="1337629"/>
            <a:chExt cx="705910" cy="4153324"/>
          </a:xfrm>
        </p:grpSpPr>
        <p:pic>
          <p:nvPicPr>
            <p:cNvPr id="39" name="Graphic 38" descr="Checklist RTL">
              <a:hlinkClick r:id="rId10" action="ppaction://hlinksldjump"/>
              <a:extLst>
                <a:ext uri="{FF2B5EF4-FFF2-40B4-BE49-F238E27FC236}">
                  <a16:creationId xmlns:a16="http://schemas.microsoft.com/office/drawing/2014/main" id="{9F64AB94-F92B-7111-D94F-8F2942CB3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4229" y="1337629"/>
              <a:ext cx="705910" cy="705910"/>
            </a:xfrm>
            <a:prstGeom prst="rect">
              <a:avLst/>
            </a:prstGeom>
          </p:spPr>
        </p:pic>
        <p:pic>
          <p:nvPicPr>
            <p:cNvPr id="40" name="Graphic 39" descr="Lightbulb">
              <a:hlinkClick r:id="rId13" action="ppaction://hlinksldjump"/>
              <a:extLst>
                <a:ext uri="{FF2B5EF4-FFF2-40B4-BE49-F238E27FC236}">
                  <a16:creationId xmlns:a16="http://schemas.microsoft.com/office/drawing/2014/main" id="{864B1AF7-43C4-218F-59B3-BF5EA9F9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3600" y="3117589"/>
              <a:ext cx="608374" cy="608374"/>
            </a:xfrm>
            <a:prstGeom prst="rect">
              <a:avLst/>
            </a:prstGeom>
          </p:spPr>
        </p:pic>
        <p:pic>
          <p:nvPicPr>
            <p:cNvPr id="41" name="Graphic 40" descr="Users">
              <a:hlinkClick r:id="rId16" action="ppaction://hlinksldjump"/>
              <a:extLst>
                <a:ext uri="{FF2B5EF4-FFF2-40B4-BE49-F238E27FC236}">
                  <a16:creationId xmlns:a16="http://schemas.microsoft.com/office/drawing/2014/main" id="{A0F124F6-175A-1EC3-5021-1F7FBF32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04248" y="4843876"/>
              <a:ext cx="647077" cy="647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15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F24E8B45-CA77-CA4B-6BD5-09C6B078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525" y="0"/>
            <a:ext cx="10422475" cy="68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4646096-812E-CBA1-1088-AAF0BC37784E}"/>
              </a:ext>
            </a:extLst>
          </p:cNvPr>
          <p:cNvSpPr/>
          <p:nvPr/>
        </p:nvSpPr>
        <p:spPr>
          <a:xfrm rot="10800000">
            <a:off x="1" y="-4829908"/>
            <a:ext cx="1235845" cy="16517815"/>
          </a:xfrm>
          <a:custGeom>
            <a:avLst/>
            <a:gdLst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7" fmla="*/ 0 w 122568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0081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5845" h="16517815">
                <a:moveTo>
                  <a:pt x="10160" y="16517815"/>
                </a:moveTo>
                <a:lnTo>
                  <a:pt x="10160" y="9097107"/>
                </a:lnTo>
                <a:cubicBezTo>
                  <a:pt x="23006" y="8687331"/>
                  <a:pt x="502512" y="8676346"/>
                  <a:pt x="500819" y="8251320"/>
                </a:cubicBezTo>
                <a:cubicBezTo>
                  <a:pt x="499126" y="7826294"/>
                  <a:pt x="23006" y="7826273"/>
                  <a:pt x="0" y="7461349"/>
                </a:cubicBezTo>
                <a:cubicBezTo>
                  <a:pt x="3387" y="4974233"/>
                  <a:pt x="6773" y="2487116"/>
                  <a:pt x="10160" y="0"/>
                </a:cubicBezTo>
                <a:lnTo>
                  <a:pt x="1235845" y="0"/>
                </a:lnTo>
                <a:lnTo>
                  <a:pt x="1235845" y="16517815"/>
                </a:lnTo>
                <a:lnTo>
                  <a:pt x="10160" y="16517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BB1911-479F-787D-538B-A232EF5FC440}"/>
              </a:ext>
            </a:extLst>
          </p:cNvPr>
          <p:cNvSpPr/>
          <p:nvPr/>
        </p:nvSpPr>
        <p:spPr>
          <a:xfrm>
            <a:off x="838521" y="2992960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Graphic 8" descr="Person with idea">
            <a:extLst>
              <a:ext uri="{FF2B5EF4-FFF2-40B4-BE49-F238E27FC236}">
                <a16:creationId xmlns:a16="http://schemas.microsoft.com/office/drawing/2014/main" id="{366EA656-7F3C-0787-4B59-383285112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278" y="3066599"/>
            <a:ext cx="699511" cy="699511"/>
          </a:xfrm>
          <a:prstGeom prst="rect">
            <a:avLst/>
          </a:prstGeom>
        </p:spPr>
      </p:pic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6335E926-92ED-38AA-CB55-FFE2124CD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741" y="3122134"/>
            <a:ext cx="643976" cy="643976"/>
          </a:xfrm>
          <a:prstGeom prst="rect">
            <a:avLst/>
          </a:prstGeom>
        </p:spPr>
      </p:pic>
      <p:pic>
        <p:nvPicPr>
          <p:cNvPr id="11" name="Graphic 10" descr="Handshake">
            <a:extLst>
              <a:ext uri="{FF2B5EF4-FFF2-40B4-BE49-F238E27FC236}">
                <a16:creationId xmlns:a16="http://schemas.microsoft.com/office/drawing/2014/main" id="{5E7C7DED-DF6C-37A6-516D-47E20BF5D3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278" y="4967718"/>
            <a:ext cx="729477" cy="72947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4D34F60-CDBC-4E11-0918-202B74FCFF09}"/>
              </a:ext>
            </a:extLst>
          </p:cNvPr>
          <p:cNvSpPr/>
          <p:nvPr/>
        </p:nvSpPr>
        <p:spPr>
          <a:xfrm>
            <a:off x="-1124596" y="4896416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Graphic 12" descr="Handshake">
            <a:extLst>
              <a:ext uri="{FF2B5EF4-FFF2-40B4-BE49-F238E27FC236}">
                <a16:creationId xmlns:a16="http://schemas.microsoft.com/office/drawing/2014/main" id="{D9CE1FBF-5759-7C11-9163-20D684F02A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061502" y="5039018"/>
            <a:ext cx="729477" cy="729477"/>
          </a:xfrm>
          <a:prstGeom prst="rect">
            <a:avLst/>
          </a:prstGeom>
        </p:spPr>
      </p:pic>
      <p:pic>
        <p:nvPicPr>
          <p:cNvPr id="14" name="Graphic 13" descr="Professor">
            <a:extLst>
              <a:ext uri="{FF2B5EF4-FFF2-40B4-BE49-F238E27FC236}">
                <a16:creationId xmlns:a16="http://schemas.microsoft.com/office/drawing/2014/main" id="{0EE1EABD-35DD-C41E-DA5C-7A9F34F969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544" y="1251305"/>
            <a:ext cx="638977" cy="63897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B5954D7-B646-8BCC-DA31-4203D5015EBB}"/>
              </a:ext>
            </a:extLst>
          </p:cNvPr>
          <p:cNvSpPr/>
          <p:nvPr/>
        </p:nvSpPr>
        <p:spPr>
          <a:xfrm>
            <a:off x="-1061502" y="1246334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Graphic 15" descr="Professor">
            <a:extLst>
              <a:ext uri="{FF2B5EF4-FFF2-40B4-BE49-F238E27FC236}">
                <a16:creationId xmlns:a16="http://schemas.microsoft.com/office/drawing/2014/main" id="{86A844D2-5C00-E6A9-6075-5C2080B099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960218" y="1336141"/>
            <a:ext cx="653098" cy="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8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FE95B05-F1CD-F876-B8B8-DB7CBA593E34}"/>
              </a:ext>
            </a:extLst>
          </p:cNvPr>
          <p:cNvSpPr/>
          <p:nvPr/>
        </p:nvSpPr>
        <p:spPr>
          <a:xfrm>
            <a:off x="-1061502" y="3066599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145DF0-39BC-7060-3147-94712630FA07}"/>
              </a:ext>
            </a:extLst>
          </p:cNvPr>
          <p:cNvSpPr/>
          <p:nvPr/>
        </p:nvSpPr>
        <p:spPr>
          <a:xfrm>
            <a:off x="-1061502" y="1246334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464205-D864-11A3-EEF4-7B2B3BF0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56" y="0"/>
            <a:ext cx="115322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20E1A3-F3E4-E7F4-349C-7F037DD70103}"/>
              </a:ext>
            </a:extLst>
          </p:cNvPr>
          <p:cNvSpPr/>
          <p:nvPr/>
        </p:nvSpPr>
        <p:spPr>
          <a:xfrm rot="10800000">
            <a:off x="1" y="-2926453"/>
            <a:ext cx="1235845" cy="16517815"/>
          </a:xfrm>
          <a:custGeom>
            <a:avLst/>
            <a:gdLst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7" fmla="*/ 0 w 122568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0081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5845" h="16517815">
                <a:moveTo>
                  <a:pt x="10160" y="16517815"/>
                </a:moveTo>
                <a:lnTo>
                  <a:pt x="10160" y="9097107"/>
                </a:lnTo>
                <a:cubicBezTo>
                  <a:pt x="23006" y="8687331"/>
                  <a:pt x="502512" y="8676346"/>
                  <a:pt x="500819" y="8251320"/>
                </a:cubicBezTo>
                <a:cubicBezTo>
                  <a:pt x="499126" y="7826294"/>
                  <a:pt x="23006" y="7826273"/>
                  <a:pt x="0" y="7461349"/>
                </a:cubicBezTo>
                <a:cubicBezTo>
                  <a:pt x="3387" y="4974233"/>
                  <a:pt x="6773" y="2487116"/>
                  <a:pt x="10160" y="0"/>
                </a:cubicBezTo>
                <a:lnTo>
                  <a:pt x="1235845" y="0"/>
                </a:lnTo>
                <a:lnTo>
                  <a:pt x="1235845" y="16517815"/>
                </a:lnTo>
                <a:lnTo>
                  <a:pt x="10160" y="16517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12" name="Graphic 11" descr="Person with idea">
            <a:extLst>
              <a:ext uri="{FF2B5EF4-FFF2-40B4-BE49-F238E27FC236}">
                <a16:creationId xmlns:a16="http://schemas.microsoft.com/office/drawing/2014/main" id="{05501606-09A7-FA42-4630-83D8E0B50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278" y="3066599"/>
            <a:ext cx="699511" cy="699511"/>
          </a:xfrm>
          <a:prstGeom prst="rect">
            <a:avLst/>
          </a:prstGeom>
        </p:spPr>
      </p:pic>
      <p:pic>
        <p:nvPicPr>
          <p:cNvPr id="13" name="Graphic 12" descr="Person with idea">
            <a:extLst>
              <a:ext uri="{FF2B5EF4-FFF2-40B4-BE49-F238E27FC236}">
                <a16:creationId xmlns:a16="http://schemas.microsoft.com/office/drawing/2014/main" id="{D0B66B8D-7512-FE38-1ABD-26D4AAE16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45282" y="3195773"/>
            <a:ext cx="643976" cy="643976"/>
          </a:xfrm>
          <a:prstGeom prst="rect">
            <a:avLst/>
          </a:prstGeom>
        </p:spPr>
      </p:pic>
      <p:pic>
        <p:nvPicPr>
          <p:cNvPr id="14" name="Graphic 13" descr="Handshake">
            <a:extLst>
              <a:ext uri="{FF2B5EF4-FFF2-40B4-BE49-F238E27FC236}">
                <a16:creationId xmlns:a16="http://schemas.microsoft.com/office/drawing/2014/main" id="{0AC06620-719A-0D23-2014-A70A5D2F1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278" y="4967718"/>
            <a:ext cx="729477" cy="72947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404B640-9B96-A67F-075E-82ECB5E967C0}"/>
              </a:ext>
            </a:extLst>
          </p:cNvPr>
          <p:cNvSpPr/>
          <p:nvPr/>
        </p:nvSpPr>
        <p:spPr>
          <a:xfrm>
            <a:off x="767374" y="4901787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Graphic 15" descr="Handshake">
            <a:extLst>
              <a:ext uri="{FF2B5EF4-FFF2-40B4-BE49-F238E27FC236}">
                <a16:creationId xmlns:a16="http://schemas.microsoft.com/office/drawing/2014/main" id="{290851C9-AEB3-B002-D4EF-D5C4764E10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468" y="5044389"/>
            <a:ext cx="729477" cy="729477"/>
          </a:xfrm>
          <a:prstGeom prst="rect">
            <a:avLst/>
          </a:prstGeom>
        </p:spPr>
      </p:pic>
      <p:pic>
        <p:nvPicPr>
          <p:cNvPr id="17" name="Graphic 16" descr="Professor">
            <a:extLst>
              <a:ext uri="{FF2B5EF4-FFF2-40B4-BE49-F238E27FC236}">
                <a16:creationId xmlns:a16="http://schemas.microsoft.com/office/drawing/2014/main" id="{C5C88B7E-C2CD-AA59-696E-C11BB97FC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544" y="1251305"/>
            <a:ext cx="638977" cy="638977"/>
          </a:xfrm>
          <a:prstGeom prst="rect">
            <a:avLst/>
          </a:prstGeom>
        </p:spPr>
      </p:pic>
      <p:pic>
        <p:nvPicPr>
          <p:cNvPr id="19" name="Graphic 18" descr="Professor">
            <a:extLst>
              <a:ext uri="{FF2B5EF4-FFF2-40B4-BE49-F238E27FC236}">
                <a16:creationId xmlns:a16="http://schemas.microsoft.com/office/drawing/2014/main" id="{8F3CCE54-7CA1-A9C9-CF16-2854C42B20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960218" y="1336141"/>
            <a:ext cx="653098" cy="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49750-7731-A13D-E81E-D745FBF0CC3B}"/>
              </a:ext>
            </a:extLst>
          </p:cNvPr>
          <p:cNvGrpSpPr/>
          <p:nvPr/>
        </p:nvGrpSpPr>
        <p:grpSpPr>
          <a:xfrm>
            <a:off x="-921257" y="1254544"/>
            <a:ext cx="855666" cy="872079"/>
            <a:chOff x="-921257" y="1254544"/>
            <a:chExt cx="855666" cy="8720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71BDE8-4122-DD00-CFD4-5D5C9BA3914F}"/>
                </a:ext>
              </a:extLst>
            </p:cNvPr>
            <p:cNvSpPr/>
            <p:nvPr/>
          </p:nvSpPr>
          <p:spPr>
            <a:xfrm>
              <a:off x="-921257" y="1254544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Graphic 29" descr="Checklist RTL">
              <a:extLst>
                <a:ext uri="{FF2B5EF4-FFF2-40B4-BE49-F238E27FC236}">
                  <a16:creationId xmlns:a16="http://schemas.microsoft.com/office/drawing/2014/main" id="{22859D6F-EBD6-783E-2C12-DFFE0B0D6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46379" y="1337629"/>
              <a:ext cx="705910" cy="70591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9235E2-1436-2F9B-664F-5AE066B43D66}"/>
              </a:ext>
            </a:extLst>
          </p:cNvPr>
          <p:cNvGrpSpPr/>
          <p:nvPr/>
        </p:nvGrpSpPr>
        <p:grpSpPr>
          <a:xfrm>
            <a:off x="-921257" y="4746342"/>
            <a:ext cx="814462" cy="872079"/>
            <a:chOff x="-846379" y="4731376"/>
            <a:chExt cx="814462" cy="87207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2E0C606-76C8-0A07-D48D-23D537F77A4E}"/>
                </a:ext>
              </a:extLst>
            </p:cNvPr>
            <p:cNvSpPr/>
            <p:nvPr/>
          </p:nvSpPr>
          <p:spPr>
            <a:xfrm>
              <a:off x="-846379" y="4731376"/>
              <a:ext cx="814462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3" name="Graphic 32" descr="Users">
              <a:extLst>
                <a:ext uri="{FF2B5EF4-FFF2-40B4-BE49-F238E27FC236}">
                  <a16:creationId xmlns:a16="http://schemas.microsoft.com/office/drawing/2014/main" id="{D62B3E73-21C6-7668-BFA1-F54FE80B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2687" y="4843876"/>
              <a:ext cx="647077" cy="64707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E5B4C3-0CED-AC85-4A31-715E08B5D65B}"/>
              </a:ext>
            </a:extLst>
          </p:cNvPr>
          <p:cNvGrpSpPr/>
          <p:nvPr/>
        </p:nvGrpSpPr>
        <p:grpSpPr>
          <a:xfrm>
            <a:off x="797639" y="3000443"/>
            <a:ext cx="855666" cy="872079"/>
            <a:chOff x="5668167" y="3000445"/>
            <a:chExt cx="855666" cy="87207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D000E9D-B550-0D29-824B-9EFC10949FB3}"/>
                </a:ext>
              </a:extLst>
            </p:cNvPr>
            <p:cNvSpPr/>
            <p:nvPr/>
          </p:nvSpPr>
          <p:spPr>
            <a:xfrm>
              <a:off x="5668167" y="3000445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7" name="Graphic 36" descr="Lightbulb">
              <a:extLst>
                <a:ext uri="{FF2B5EF4-FFF2-40B4-BE49-F238E27FC236}">
                  <a16:creationId xmlns:a16="http://schemas.microsoft.com/office/drawing/2014/main" id="{F264B4DF-601B-33AD-485D-0B1C06463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1813" y="3124813"/>
              <a:ext cx="608374" cy="608374"/>
            </a:xfrm>
            <a:prstGeom prst="rect">
              <a:avLst/>
            </a:prstGeom>
          </p:spPr>
        </p:pic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A0F6113-BDA5-C625-E6C3-3F3E9DEFD61F}"/>
              </a:ext>
            </a:extLst>
          </p:cNvPr>
          <p:cNvSpPr/>
          <p:nvPr/>
        </p:nvSpPr>
        <p:spPr>
          <a:xfrm rot="10800000">
            <a:off x="1" y="-4822424"/>
            <a:ext cx="1235845" cy="16517815"/>
          </a:xfrm>
          <a:custGeom>
            <a:avLst/>
            <a:gdLst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7" fmla="*/ 0 w 122568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0081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5845" h="16517815">
                <a:moveTo>
                  <a:pt x="10160" y="16517815"/>
                </a:moveTo>
                <a:lnTo>
                  <a:pt x="10160" y="9097107"/>
                </a:lnTo>
                <a:cubicBezTo>
                  <a:pt x="23006" y="8687331"/>
                  <a:pt x="502512" y="8676346"/>
                  <a:pt x="500819" y="8251320"/>
                </a:cubicBezTo>
                <a:cubicBezTo>
                  <a:pt x="499126" y="7826294"/>
                  <a:pt x="23006" y="7826273"/>
                  <a:pt x="0" y="7461349"/>
                </a:cubicBezTo>
                <a:cubicBezTo>
                  <a:pt x="3387" y="4974233"/>
                  <a:pt x="6773" y="2487116"/>
                  <a:pt x="10160" y="0"/>
                </a:cubicBezTo>
                <a:lnTo>
                  <a:pt x="1235845" y="0"/>
                </a:lnTo>
                <a:lnTo>
                  <a:pt x="1235845" y="16517815"/>
                </a:lnTo>
                <a:lnTo>
                  <a:pt x="10160" y="16517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6BBEFD-4408-9779-947E-71AA7A762F54}"/>
              </a:ext>
            </a:extLst>
          </p:cNvPr>
          <p:cNvGrpSpPr/>
          <p:nvPr/>
        </p:nvGrpSpPr>
        <p:grpSpPr>
          <a:xfrm>
            <a:off x="91729" y="1352338"/>
            <a:ext cx="705910" cy="4153324"/>
            <a:chOff x="254229" y="1337629"/>
            <a:chExt cx="705910" cy="4153324"/>
          </a:xfrm>
        </p:grpSpPr>
        <p:pic>
          <p:nvPicPr>
            <p:cNvPr id="39" name="Graphic 38" descr="Checklist RTL">
              <a:hlinkClick r:id="rId8" action="ppaction://hlinksldjump"/>
              <a:extLst>
                <a:ext uri="{FF2B5EF4-FFF2-40B4-BE49-F238E27FC236}">
                  <a16:creationId xmlns:a16="http://schemas.microsoft.com/office/drawing/2014/main" id="{9F64AB94-F92B-7111-D94F-8F2942CB3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229" y="1337629"/>
              <a:ext cx="705910" cy="705910"/>
            </a:xfrm>
            <a:prstGeom prst="rect">
              <a:avLst/>
            </a:prstGeom>
          </p:spPr>
        </p:pic>
        <p:pic>
          <p:nvPicPr>
            <p:cNvPr id="40" name="Graphic 39" descr="Lightbulb">
              <a:hlinkClick r:id="rId8" action="ppaction://hlinksldjump"/>
              <a:extLst>
                <a:ext uri="{FF2B5EF4-FFF2-40B4-BE49-F238E27FC236}">
                  <a16:creationId xmlns:a16="http://schemas.microsoft.com/office/drawing/2014/main" id="{864B1AF7-43C4-218F-59B3-BF5EA9F9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600" y="3117589"/>
              <a:ext cx="608374" cy="608374"/>
            </a:xfrm>
            <a:prstGeom prst="rect">
              <a:avLst/>
            </a:prstGeom>
          </p:spPr>
        </p:pic>
        <p:pic>
          <p:nvPicPr>
            <p:cNvPr id="41" name="Graphic 40" descr="Users">
              <a:hlinkClick r:id="rId13" action="ppaction://hlinksldjump"/>
              <a:extLst>
                <a:ext uri="{FF2B5EF4-FFF2-40B4-BE49-F238E27FC236}">
                  <a16:creationId xmlns:a16="http://schemas.microsoft.com/office/drawing/2014/main" id="{A0F124F6-175A-1EC3-5021-1F7FBF32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4248" y="4843876"/>
              <a:ext cx="647077" cy="647077"/>
            </a:xfrm>
            <a:prstGeom prst="rect">
              <a:avLst/>
            </a:prstGeom>
          </p:spPr>
        </p:pic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2B78C4C-8AA8-7D8B-841D-F7CEE2DF6E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057077"/>
              </p:ext>
            </p:extLst>
          </p:nvPr>
        </p:nvGraphicFramePr>
        <p:xfrm>
          <a:off x="2605548" y="0"/>
          <a:ext cx="9658724" cy="685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6" imgW="7300080" imgH="6583680" progId="Paint.Picture.1">
                  <p:embed/>
                </p:oleObj>
              </mc:Choice>
              <mc:Fallback>
                <p:oleObj name="Bitmap Image" r:id="rId16" imgW="7300080" imgH="65836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05548" y="0"/>
                        <a:ext cx="9658724" cy="6857999"/>
                      </a:xfrm>
                      <a:prstGeom prst="rect">
                        <a:avLst/>
                      </a:prstGeom>
                      <a:solidFill>
                        <a:srgbClr val="1A71B4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278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7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0884FD-5FF0-B05C-7198-0334F8F77AFC}"/>
              </a:ext>
            </a:extLst>
          </p:cNvPr>
          <p:cNvGrpSpPr/>
          <p:nvPr/>
        </p:nvGrpSpPr>
        <p:grpSpPr>
          <a:xfrm>
            <a:off x="-921257" y="1254544"/>
            <a:ext cx="855666" cy="872079"/>
            <a:chOff x="-921257" y="1254544"/>
            <a:chExt cx="855666" cy="87207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0CA5A6-4FF2-1C8D-7A71-916D496DA0EB}"/>
                </a:ext>
              </a:extLst>
            </p:cNvPr>
            <p:cNvSpPr/>
            <p:nvPr/>
          </p:nvSpPr>
          <p:spPr>
            <a:xfrm>
              <a:off x="-921257" y="1254544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Graphic 5" descr="Checklist RTL">
              <a:extLst>
                <a:ext uri="{FF2B5EF4-FFF2-40B4-BE49-F238E27FC236}">
                  <a16:creationId xmlns:a16="http://schemas.microsoft.com/office/drawing/2014/main" id="{46BB5FE7-6518-2B5A-B54E-F46C32FFA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46379" y="1337629"/>
              <a:ext cx="705910" cy="70591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F7FFD-E2AE-209C-3F6A-DF0FE8879E87}"/>
              </a:ext>
            </a:extLst>
          </p:cNvPr>
          <p:cNvGrpSpPr/>
          <p:nvPr/>
        </p:nvGrpSpPr>
        <p:grpSpPr>
          <a:xfrm>
            <a:off x="-921257" y="3000443"/>
            <a:ext cx="855666" cy="872079"/>
            <a:chOff x="5668167" y="3000445"/>
            <a:chExt cx="855666" cy="8720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3D66CF-540F-4F6C-31CE-BF903C7FBCB5}"/>
                </a:ext>
              </a:extLst>
            </p:cNvPr>
            <p:cNvSpPr/>
            <p:nvPr/>
          </p:nvSpPr>
          <p:spPr>
            <a:xfrm>
              <a:off x="5668167" y="3000445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Graphic 12" descr="Lightbulb">
              <a:extLst>
                <a:ext uri="{FF2B5EF4-FFF2-40B4-BE49-F238E27FC236}">
                  <a16:creationId xmlns:a16="http://schemas.microsoft.com/office/drawing/2014/main" id="{DBB90DB2-E7F7-D90B-1B13-0D92E607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91813" y="3124813"/>
              <a:ext cx="608374" cy="60837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149B44-FCD3-C3A7-5F22-34DA9C89DF12}"/>
              </a:ext>
            </a:extLst>
          </p:cNvPr>
          <p:cNvGrpSpPr/>
          <p:nvPr/>
        </p:nvGrpSpPr>
        <p:grpSpPr>
          <a:xfrm>
            <a:off x="844376" y="4746083"/>
            <a:ext cx="814462" cy="872079"/>
            <a:chOff x="-846379" y="4731376"/>
            <a:chExt cx="814462" cy="8720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BABF42-EE00-4799-F8B5-E664BFFE51CA}"/>
                </a:ext>
              </a:extLst>
            </p:cNvPr>
            <p:cNvSpPr/>
            <p:nvPr/>
          </p:nvSpPr>
          <p:spPr>
            <a:xfrm>
              <a:off x="-846379" y="4731376"/>
              <a:ext cx="814462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" name="Graphic 8" descr="Users">
              <a:extLst>
                <a:ext uri="{FF2B5EF4-FFF2-40B4-BE49-F238E27FC236}">
                  <a16:creationId xmlns:a16="http://schemas.microsoft.com/office/drawing/2014/main" id="{0562BAA1-D7B6-4F87-75CC-2A6F66B2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2687" y="4843876"/>
              <a:ext cx="647077" cy="647077"/>
            </a:xfrm>
            <a:prstGeom prst="rect">
              <a:avLst/>
            </a:prstGeom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486AE3-D930-28C0-E0E6-A328DAF91EB1}"/>
              </a:ext>
            </a:extLst>
          </p:cNvPr>
          <p:cNvSpPr/>
          <p:nvPr/>
        </p:nvSpPr>
        <p:spPr>
          <a:xfrm rot="10800000">
            <a:off x="1" y="-3091494"/>
            <a:ext cx="1235845" cy="16517815"/>
          </a:xfrm>
          <a:custGeom>
            <a:avLst/>
            <a:gdLst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7" fmla="*/ 0 w 122568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0081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5845" h="16517815">
                <a:moveTo>
                  <a:pt x="10160" y="16517815"/>
                </a:moveTo>
                <a:lnTo>
                  <a:pt x="10160" y="9097107"/>
                </a:lnTo>
                <a:cubicBezTo>
                  <a:pt x="23006" y="8687331"/>
                  <a:pt x="502512" y="8676346"/>
                  <a:pt x="500819" y="8251320"/>
                </a:cubicBezTo>
                <a:cubicBezTo>
                  <a:pt x="499126" y="7826294"/>
                  <a:pt x="23006" y="7826273"/>
                  <a:pt x="0" y="7461349"/>
                </a:cubicBezTo>
                <a:cubicBezTo>
                  <a:pt x="3387" y="4974233"/>
                  <a:pt x="6773" y="2487116"/>
                  <a:pt x="10160" y="0"/>
                </a:cubicBezTo>
                <a:lnTo>
                  <a:pt x="1235845" y="0"/>
                </a:lnTo>
                <a:lnTo>
                  <a:pt x="1235845" y="16517815"/>
                </a:lnTo>
                <a:lnTo>
                  <a:pt x="10160" y="16517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67795D-15DD-39F7-5246-9BEBACD4A801}"/>
              </a:ext>
            </a:extLst>
          </p:cNvPr>
          <p:cNvGrpSpPr/>
          <p:nvPr/>
        </p:nvGrpSpPr>
        <p:grpSpPr>
          <a:xfrm>
            <a:off x="91729" y="1352338"/>
            <a:ext cx="705910" cy="4153324"/>
            <a:chOff x="254229" y="1337629"/>
            <a:chExt cx="705910" cy="4153324"/>
          </a:xfrm>
        </p:grpSpPr>
        <p:pic>
          <p:nvPicPr>
            <p:cNvPr id="15" name="Graphic 14" descr="Checklist RTL">
              <a:hlinkClick r:id="rId8" action="ppaction://hlinksldjump"/>
              <a:extLst>
                <a:ext uri="{FF2B5EF4-FFF2-40B4-BE49-F238E27FC236}">
                  <a16:creationId xmlns:a16="http://schemas.microsoft.com/office/drawing/2014/main" id="{75828A30-CB89-E13B-8A93-DFE1F3254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229" y="1337629"/>
              <a:ext cx="705910" cy="705910"/>
            </a:xfrm>
            <a:prstGeom prst="rect">
              <a:avLst/>
            </a:prstGeom>
          </p:spPr>
        </p:pic>
        <p:pic>
          <p:nvPicPr>
            <p:cNvPr id="16" name="Graphic 15" descr="Lightbulb">
              <a:hlinkClick r:id="rId8" action="ppaction://hlinksldjump"/>
              <a:extLst>
                <a:ext uri="{FF2B5EF4-FFF2-40B4-BE49-F238E27FC236}">
                  <a16:creationId xmlns:a16="http://schemas.microsoft.com/office/drawing/2014/main" id="{9449CE89-68A1-087B-9235-D2FFC3B96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600" y="3117589"/>
              <a:ext cx="608374" cy="608374"/>
            </a:xfrm>
            <a:prstGeom prst="rect">
              <a:avLst/>
            </a:prstGeom>
          </p:spPr>
        </p:pic>
        <p:pic>
          <p:nvPicPr>
            <p:cNvPr id="17" name="Graphic 16" descr="Users">
              <a:hlinkClick r:id="rId13" action="ppaction://hlinksldjump"/>
              <a:extLst>
                <a:ext uri="{FF2B5EF4-FFF2-40B4-BE49-F238E27FC236}">
                  <a16:creationId xmlns:a16="http://schemas.microsoft.com/office/drawing/2014/main" id="{88D0A30F-8D2E-B348-E253-5DC39D7D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4248" y="4843876"/>
              <a:ext cx="647077" cy="647077"/>
            </a:xfrm>
            <a:prstGeom prst="rect">
              <a:avLst/>
            </a:prstGeom>
          </p:spPr>
        </p:pic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A2C09CB2-BC5F-B15E-18E9-7E94C108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41" y="2889352"/>
            <a:ext cx="1606952" cy="168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A18A27-4E4B-1E44-8E0E-3F282B80FA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649" y="839493"/>
            <a:ext cx="1606952" cy="16069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33F05BC-88AB-8E7F-5280-84E97F92100D}"/>
              </a:ext>
            </a:extLst>
          </p:cNvPr>
          <p:cNvSpPr txBox="1"/>
          <p:nvPr/>
        </p:nvSpPr>
        <p:spPr>
          <a:xfrm>
            <a:off x="3235656" y="2769203"/>
            <a:ext cx="204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Ahmad Geelani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DB343E-10FB-BE77-DFF4-1D931DD2DE3F}"/>
              </a:ext>
            </a:extLst>
          </p:cNvPr>
          <p:cNvSpPr txBox="1"/>
          <p:nvPr/>
        </p:nvSpPr>
        <p:spPr>
          <a:xfrm>
            <a:off x="7774801" y="2535918"/>
            <a:ext cx="237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i="0" dirty="0">
                <a:solidFill>
                  <a:schemeClr val="bg1"/>
                </a:solidFill>
                <a:effectLst/>
                <a:latin typeface="Slack-Lato"/>
              </a:rPr>
              <a:t>Banavath Nataraj Naik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4DA8CE-E546-9FCA-D78C-6CD3FF18D5B0}"/>
              </a:ext>
            </a:extLst>
          </p:cNvPr>
          <p:cNvSpPr txBox="1"/>
          <p:nvPr/>
        </p:nvSpPr>
        <p:spPr>
          <a:xfrm>
            <a:off x="3302490" y="5824701"/>
            <a:ext cx="204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Jayashree Patra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49A889-BEF2-16C2-549D-F27E5D9FDD3B}"/>
              </a:ext>
            </a:extLst>
          </p:cNvPr>
          <p:cNvSpPr txBox="1"/>
          <p:nvPr/>
        </p:nvSpPr>
        <p:spPr>
          <a:xfrm>
            <a:off x="7774801" y="5824701"/>
            <a:ext cx="204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Vinayak Goyal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5DEC5A6-4603-4047-5931-75A976E160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65" y="3728670"/>
            <a:ext cx="1827836" cy="191069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6CB989A-BE51-1909-088B-08910645CC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20" y="841718"/>
            <a:ext cx="1743449" cy="1743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71102C-3851-D68F-0C50-F23AACBC54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922" y="3740672"/>
            <a:ext cx="1898696" cy="18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7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EF01DE51-5C66-4CB4-B09C-501A88698A16}"/>
              </a:ext>
            </a:extLst>
          </p:cNvPr>
          <p:cNvGrpSpPr/>
          <p:nvPr/>
        </p:nvGrpSpPr>
        <p:grpSpPr>
          <a:xfrm>
            <a:off x="808014" y="405238"/>
            <a:ext cx="855666" cy="872079"/>
            <a:chOff x="-1070150" y="519741"/>
            <a:chExt cx="855666" cy="87207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F2354A-4018-26FB-1836-566ACEF2053B}"/>
                </a:ext>
              </a:extLst>
            </p:cNvPr>
            <p:cNvSpPr/>
            <p:nvPr/>
          </p:nvSpPr>
          <p:spPr>
            <a:xfrm>
              <a:off x="-1070150" y="519741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Graphic 19" descr="Books on shelf">
              <a:extLst>
                <a:ext uri="{FF2B5EF4-FFF2-40B4-BE49-F238E27FC236}">
                  <a16:creationId xmlns:a16="http://schemas.microsoft.com/office/drawing/2014/main" id="{71AA5EAF-A68E-B62B-B2C4-0B7DCA7CF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963856" y="602826"/>
              <a:ext cx="643077" cy="643077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DA660A17-D01D-14AB-8F27-3717A5E84A0D}"/>
              </a:ext>
            </a:extLst>
          </p:cNvPr>
          <p:cNvSpPr/>
          <p:nvPr/>
        </p:nvSpPr>
        <p:spPr>
          <a:xfrm>
            <a:off x="-1070150" y="3149038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072BCBC-F5E3-C07D-BFBE-06B1462931F1}"/>
              </a:ext>
            </a:extLst>
          </p:cNvPr>
          <p:cNvGrpSpPr/>
          <p:nvPr/>
        </p:nvGrpSpPr>
        <p:grpSpPr>
          <a:xfrm>
            <a:off x="-1081464" y="5841393"/>
            <a:ext cx="814462" cy="872079"/>
            <a:chOff x="839930" y="4724150"/>
            <a:chExt cx="814462" cy="8720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26EC33-41F1-866C-FD85-9CC08680577C}"/>
                </a:ext>
              </a:extLst>
            </p:cNvPr>
            <p:cNvSpPr/>
            <p:nvPr/>
          </p:nvSpPr>
          <p:spPr>
            <a:xfrm>
              <a:off x="839930" y="4724150"/>
              <a:ext cx="814462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2" name="Graphic 21" descr="Target Audience">
              <a:extLst>
                <a:ext uri="{FF2B5EF4-FFF2-40B4-BE49-F238E27FC236}">
                  <a16:creationId xmlns:a16="http://schemas.microsoft.com/office/drawing/2014/main" id="{632923AE-FEDE-7429-E2D6-6697B198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2392" y="4841734"/>
              <a:ext cx="636910" cy="636910"/>
            </a:xfrm>
            <a:prstGeom prst="rect">
              <a:avLst/>
            </a:prstGeom>
          </p:spPr>
        </p:pic>
      </p:grpSp>
      <p:pic>
        <p:nvPicPr>
          <p:cNvPr id="24" name="Graphic 23" descr="Questions">
            <a:extLst>
              <a:ext uri="{FF2B5EF4-FFF2-40B4-BE49-F238E27FC236}">
                <a16:creationId xmlns:a16="http://schemas.microsoft.com/office/drawing/2014/main" id="{088C083B-F3C1-4F3A-9C5E-EE8310216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985373" y="3280893"/>
            <a:ext cx="622280" cy="62228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C902CC5-7853-E688-B27B-5F4F076509EE}"/>
              </a:ext>
            </a:extLst>
          </p:cNvPr>
          <p:cNvGrpSpPr/>
          <p:nvPr/>
        </p:nvGrpSpPr>
        <p:grpSpPr>
          <a:xfrm>
            <a:off x="-1070150" y="1782128"/>
            <a:ext cx="855666" cy="872079"/>
            <a:chOff x="3410411" y="867307"/>
            <a:chExt cx="855666" cy="87207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6E5DA8E-5113-B41A-D8C9-2B10F9917750}"/>
                </a:ext>
              </a:extLst>
            </p:cNvPr>
            <p:cNvSpPr/>
            <p:nvPr/>
          </p:nvSpPr>
          <p:spPr>
            <a:xfrm>
              <a:off x="3410411" y="867307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1" name="Graphic 30" descr="Hierarchy">
              <a:extLst>
                <a:ext uri="{FF2B5EF4-FFF2-40B4-BE49-F238E27FC236}">
                  <a16:creationId xmlns:a16="http://schemas.microsoft.com/office/drawing/2014/main" id="{45160B71-2C4F-2C95-1C4F-E9D126B8B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82065" y="905591"/>
              <a:ext cx="712358" cy="71235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450605-B942-DA6C-CC16-B9A33C40A12C}"/>
              </a:ext>
            </a:extLst>
          </p:cNvPr>
          <p:cNvGrpSpPr/>
          <p:nvPr/>
        </p:nvGrpSpPr>
        <p:grpSpPr>
          <a:xfrm>
            <a:off x="-1102066" y="4559929"/>
            <a:ext cx="855666" cy="872079"/>
            <a:chOff x="3482065" y="1865274"/>
            <a:chExt cx="855666" cy="8720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EC7222-A430-6E02-9F5E-9FFD2DAE5CE1}"/>
                </a:ext>
              </a:extLst>
            </p:cNvPr>
            <p:cNvSpPr/>
            <p:nvPr/>
          </p:nvSpPr>
          <p:spPr>
            <a:xfrm>
              <a:off x="3482065" y="1865274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3" name="Graphic 32" descr="Presentation with org chart">
              <a:extLst>
                <a:ext uri="{FF2B5EF4-FFF2-40B4-BE49-F238E27FC236}">
                  <a16:creationId xmlns:a16="http://schemas.microsoft.com/office/drawing/2014/main" id="{565EB997-06EA-3F64-C86B-B2FF230A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72167" y="1987932"/>
              <a:ext cx="664566" cy="664566"/>
            </a:xfrm>
            <a:prstGeom prst="rect">
              <a:avLst/>
            </a:prstGeom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E40BD9B-56D4-918C-F181-E81F2855E85A}"/>
              </a:ext>
            </a:extLst>
          </p:cNvPr>
          <p:cNvSpPr/>
          <p:nvPr/>
        </p:nvSpPr>
        <p:spPr>
          <a:xfrm rot="10800000">
            <a:off x="1" y="-7417631"/>
            <a:ext cx="1235845" cy="16517815"/>
          </a:xfrm>
          <a:custGeom>
            <a:avLst/>
            <a:gdLst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7" fmla="*/ 0 w 122568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0081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5845" h="16517815">
                <a:moveTo>
                  <a:pt x="10160" y="16517815"/>
                </a:moveTo>
                <a:lnTo>
                  <a:pt x="10160" y="9097107"/>
                </a:lnTo>
                <a:cubicBezTo>
                  <a:pt x="23006" y="8687331"/>
                  <a:pt x="502512" y="8676346"/>
                  <a:pt x="500819" y="8251320"/>
                </a:cubicBezTo>
                <a:cubicBezTo>
                  <a:pt x="499126" y="7826294"/>
                  <a:pt x="23006" y="7826273"/>
                  <a:pt x="0" y="7461349"/>
                </a:cubicBezTo>
                <a:cubicBezTo>
                  <a:pt x="3387" y="4974233"/>
                  <a:pt x="6773" y="2487116"/>
                  <a:pt x="10160" y="0"/>
                </a:cubicBezTo>
                <a:lnTo>
                  <a:pt x="1235845" y="0"/>
                </a:lnTo>
                <a:lnTo>
                  <a:pt x="1235845" y="16517815"/>
                </a:lnTo>
                <a:lnTo>
                  <a:pt x="10160" y="16517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27" name="Graphic 26" descr="Books on shelf">
            <a:hlinkClick r:id="rId12" action="ppaction://hlinksldjump"/>
            <a:extLst>
              <a:ext uri="{FF2B5EF4-FFF2-40B4-BE49-F238E27FC236}">
                <a16:creationId xmlns:a16="http://schemas.microsoft.com/office/drawing/2014/main" id="{9FAE4058-6CDE-1B1A-EB78-427BA3E248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1747" y="519741"/>
            <a:ext cx="643077" cy="643077"/>
          </a:xfrm>
          <a:prstGeom prst="rect">
            <a:avLst/>
          </a:prstGeom>
        </p:spPr>
      </p:pic>
      <p:pic>
        <p:nvPicPr>
          <p:cNvPr id="28" name="Graphic 27" descr="Questions">
            <a:hlinkClick r:id="rId15" action="ppaction://hlinksldjump"/>
            <a:extLst>
              <a:ext uri="{FF2B5EF4-FFF2-40B4-BE49-F238E27FC236}">
                <a16:creationId xmlns:a16="http://schemas.microsoft.com/office/drawing/2014/main" id="{E5F8AF06-2D85-D81F-D3A4-B65BF40436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1747" y="3119738"/>
            <a:ext cx="622280" cy="622280"/>
          </a:xfrm>
          <a:prstGeom prst="rect">
            <a:avLst/>
          </a:prstGeom>
        </p:spPr>
      </p:pic>
      <p:pic>
        <p:nvPicPr>
          <p:cNvPr id="37" name="Graphic 36" descr="Hierarchy">
            <a:hlinkClick r:id="rId18" action="ppaction://hlinksldjump"/>
            <a:extLst>
              <a:ext uri="{FF2B5EF4-FFF2-40B4-BE49-F238E27FC236}">
                <a16:creationId xmlns:a16="http://schemas.microsoft.com/office/drawing/2014/main" id="{265745CA-C7CA-5A42-E305-D335AF5F29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747" y="1702608"/>
            <a:ext cx="712358" cy="712358"/>
          </a:xfrm>
          <a:prstGeom prst="rect">
            <a:avLst/>
          </a:prstGeom>
        </p:spPr>
      </p:pic>
      <p:pic>
        <p:nvPicPr>
          <p:cNvPr id="38" name="Graphic 37" descr="Presentation with org chart">
            <a:hlinkClick r:id="rId21" action="ppaction://hlinksldjump"/>
            <a:extLst>
              <a:ext uri="{FF2B5EF4-FFF2-40B4-BE49-F238E27FC236}">
                <a16:creationId xmlns:a16="http://schemas.microsoft.com/office/drawing/2014/main" id="{198EF66D-C1A2-9B2D-20D2-5C9532B17C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1747" y="4631925"/>
            <a:ext cx="664566" cy="664566"/>
          </a:xfrm>
          <a:prstGeom prst="rect">
            <a:avLst/>
          </a:prstGeom>
        </p:spPr>
      </p:pic>
      <p:pic>
        <p:nvPicPr>
          <p:cNvPr id="43" name="Graphic 42" descr="Target Audience">
            <a:hlinkClick r:id="rId24" action="ppaction://hlinksldjump"/>
            <a:extLst>
              <a:ext uri="{FF2B5EF4-FFF2-40B4-BE49-F238E27FC236}">
                <a16:creationId xmlns:a16="http://schemas.microsoft.com/office/drawing/2014/main" id="{B98388AD-4FF0-C3B0-76B9-17D4D8F82AA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1747" y="5958977"/>
            <a:ext cx="636910" cy="636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E3471A-35F4-E548-6792-150F5D3D3EBA}"/>
              </a:ext>
            </a:extLst>
          </p:cNvPr>
          <p:cNvSpPr txBox="1"/>
          <p:nvPr/>
        </p:nvSpPr>
        <p:spPr>
          <a:xfrm>
            <a:off x="3379694" y="112850"/>
            <a:ext cx="685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Computing Income/ Expense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8CB48-3AE8-520D-D89B-7520AC180FD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60503" y="841276"/>
            <a:ext cx="3912822" cy="5355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B6920-DE3D-E7B4-A2F2-8F4A7ACFABF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70148" y="841276"/>
            <a:ext cx="5880105" cy="535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51344B6C-EBDE-8FAA-F7B2-9382F861D97B}"/>
              </a:ext>
            </a:extLst>
          </p:cNvPr>
          <p:cNvGrpSpPr/>
          <p:nvPr/>
        </p:nvGrpSpPr>
        <p:grpSpPr>
          <a:xfrm>
            <a:off x="-1078380" y="4631925"/>
            <a:ext cx="855666" cy="872079"/>
            <a:chOff x="3482065" y="1865274"/>
            <a:chExt cx="855666" cy="87207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5E2BB11-7DF4-F2F3-902B-0D1100E69816}"/>
                </a:ext>
              </a:extLst>
            </p:cNvPr>
            <p:cNvSpPr/>
            <p:nvPr/>
          </p:nvSpPr>
          <p:spPr>
            <a:xfrm>
              <a:off x="3482065" y="1865274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5" name="Graphic 74" descr="Presentation with org chart">
              <a:extLst>
                <a:ext uri="{FF2B5EF4-FFF2-40B4-BE49-F238E27FC236}">
                  <a16:creationId xmlns:a16="http://schemas.microsoft.com/office/drawing/2014/main" id="{99A6B85A-913A-A708-A275-358D2B660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72167" y="1987932"/>
              <a:ext cx="664566" cy="664566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ED030C4-A453-83B1-5D57-7CFB2C25664B}"/>
              </a:ext>
            </a:extLst>
          </p:cNvPr>
          <p:cNvGrpSpPr/>
          <p:nvPr/>
        </p:nvGrpSpPr>
        <p:grpSpPr>
          <a:xfrm>
            <a:off x="-1070150" y="415218"/>
            <a:ext cx="855666" cy="872079"/>
            <a:chOff x="-1070150" y="519741"/>
            <a:chExt cx="855666" cy="872079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C41F313-B993-2018-A967-91C5566945E8}"/>
                </a:ext>
              </a:extLst>
            </p:cNvPr>
            <p:cNvSpPr/>
            <p:nvPr/>
          </p:nvSpPr>
          <p:spPr>
            <a:xfrm>
              <a:off x="-1070150" y="519741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8" name="Graphic 77" descr="Books on shelf">
              <a:extLst>
                <a:ext uri="{FF2B5EF4-FFF2-40B4-BE49-F238E27FC236}">
                  <a16:creationId xmlns:a16="http://schemas.microsoft.com/office/drawing/2014/main" id="{29DF2B80-CB87-8A9E-647D-D4023976E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63856" y="602826"/>
              <a:ext cx="643077" cy="643077"/>
            </a:xfrm>
            <a:prstGeom prst="rect">
              <a:avLst/>
            </a:prstGeom>
          </p:spPr>
        </p:pic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0F387DC0-FEA6-BEEA-52EE-2A34898C9A2A}"/>
              </a:ext>
            </a:extLst>
          </p:cNvPr>
          <p:cNvSpPr/>
          <p:nvPr/>
        </p:nvSpPr>
        <p:spPr>
          <a:xfrm>
            <a:off x="-1070150" y="3149038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A81A9C-1066-EFAD-A9EA-775A11C90D05}"/>
              </a:ext>
            </a:extLst>
          </p:cNvPr>
          <p:cNvGrpSpPr/>
          <p:nvPr/>
        </p:nvGrpSpPr>
        <p:grpSpPr>
          <a:xfrm>
            <a:off x="-1081464" y="5841393"/>
            <a:ext cx="814462" cy="872079"/>
            <a:chOff x="839930" y="4724150"/>
            <a:chExt cx="814462" cy="872079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8C27D75-1AF2-E5B7-36C2-7D604DFF539C}"/>
                </a:ext>
              </a:extLst>
            </p:cNvPr>
            <p:cNvSpPr/>
            <p:nvPr/>
          </p:nvSpPr>
          <p:spPr>
            <a:xfrm>
              <a:off x="839930" y="4724150"/>
              <a:ext cx="814462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82" name="Graphic 81" descr="Target Audience">
              <a:extLst>
                <a:ext uri="{FF2B5EF4-FFF2-40B4-BE49-F238E27FC236}">
                  <a16:creationId xmlns:a16="http://schemas.microsoft.com/office/drawing/2014/main" id="{17496283-99B4-A6E9-3784-0E729739B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392" y="4841734"/>
              <a:ext cx="636910" cy="636910"/>
            </a:xfrm>
            <a:prstGeom prst="rect">
              <a:avLst/>
            </a:prstGeom>
          </p:spPr>
        </p:pic>
      </p:grpSp>
      <p:pic>
        <p:nvPicPr>
          <p:cNvPr id="83" name="Graphic 82" descr="Questions">
            <a:extLst>
              <a:ext uri="{FF2B5EF4-FFF2-40B4-BE49-F238E27FC236}">
                <a16:creationId xmlns:a16="http://schemas.microsoft.com/office/drawing/2014/main" id="{10C84528-157F-E668-E9E3-18F4417C09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985373" y="3280893"/>
            <a:ext cx="622280" cy="62228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C1AC29A8-1E1F-40D3-7277-8FDB11B602F9}"/>
              </a:ext>
            </a:extLst>
          </p:cNvPr>
          <p:cNvGrpSpPr/>
          <p:nvPr/>
        </p:nvGrpSpPr>
        <p:grpSpPr>
          <a:xfrm>
            <a:off x="854105" y="1702608"/>
            <a:ext cx="855666" cy="872079"/>
            <a:chOff x="3410411" y="867307"/>
            <a:chExt cx="855666" cy="872079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4E5D38E-DCEB-52F6-14BF-D26D06F96F8A}"/>
                </a:ext>
              </a:extLst>
            </p:cNvPr>
            <p:cNvSpPr/>
            <p:nvPr/>
          </p:nvSpPr>
          <p:spPr>
            <a:xfrm>
              <a:off x="3410411" y="867307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86" name="Graphic 85" descr="Hierarchy">
              <a:extLst>
                <a:ext uri="{FF2B5EF4-FFF2-40B4-BE49-F238E27FC236}">
                  <a16:creationId xmlns:a16="http://schemas.microsoft.com/office/drawing/2014/main" id="{A38AF3D3-6B5F-AEBA-3FD4-5FB7D0BC7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82065" y="905591"/>
              <a:ext cx="712358" cy="712358"/>
            </a:xfrm>
            <a:prstGeom prst="rect">
              <a:avLst/>
            </a:prstGeom>
          </p:spPr>
        </p:pic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3EA3774-8C1B-E2CB-6794-B22818FDC818}"/>
              </a:ext>
            </a:extLst>
          </p:cNvPr>
          <p:cNvSpPr/>
          <p:nvPr/>
        </p:nvSpPr>
        <p:spPr>
          <a:xfrm rot="10800000">
            <a:off x="1" y="-6120261"/>
            <a:ext cx="1235845" cy="16517815"/>
          </a:xfrm>
          <a:custGeom>
            <a:avLst/>
            <a:gdLst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7" fmla="*/ 0 w 122568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0081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5845" h="16517815">
                <a:moveTo>
                  <a:pt x="10160" y="16517815"/>
                </a:moveTo>
                <a:lnTo>
                  <a:pt x="10160" y="9097107"/>
                </a:lnTo>
                <a:cubicBezTo>
                  <a:pt x="23006" y="8687331"/>
                  <a:pt x="502512" y="8676346"/>
                  <a:pt x="500819" y="8251320"/>
                </a:cubicBezTo>
                <a:cubicBezTo>
                  <a:pt x="499126" y="7826294"/>
                  <a:pt x="23006" y="7826273"/>
                  <a:pt x="0" y="7461349"/>
                </a:cubicBezTo>
                <a:cubicBezTo>
                  <a:pt x="3387" y="4974233"/>
                  <a:pt x="6773" y="2487116"/>
                  <a:pt x="10160" y="0"/>
                </a:cubicBezTo>
                <a:lnTo>
                  <a:pt x="1235845" y="0"/>
                </a:lnTo>
                <a:lnTo>
                  <a:pt x="1235845" y="16517815"/>
                </a:lnTo>
                <a:lnTo>
                  <a:pt x="10160" y="16517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88" name="Graphic 87" descr="Books on shelf">
            <a:hlinkClick r:id="rId12" action="ppaction://hlinksldjump"/>
            <a:extLst>
              <a:ext uri="{FF2B5EF4-FFF2-40B4-BE49-F238E27FC236}">
                <a16:creationId xmlns:a16="http://schemas.microsoft.com/office/drawing/2014/main" id="{36833E9E-B616-8DF7-24B0-055A499C03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1747" y="519741"/>
            <a:ext cx="643077" cy="643077"/>
          </a:xfrm>
          <a:prstGeom prst="rect">
            <a:avLst/>
          </a:prstGeom>
        </p:spPr>
      </p:pic>
      <p:pic>
        <p:nvPicPr>
          <p:cNvPr id="89" name="Graphic 88" descr="Questions">
            <a:extLst>
              <a:ext uri="{FF2B5EF4-FFF2-40B4-BE49-F238E27FC236}">
                <a16:creationId xmlns:a16="http://schemas.microsoft.com/office/drawing/2014/main" id="{A09BD3EA-95BA-E536-CF26-E2D5615004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1747" y="3119738"/>
            <a:ext cx="622280" cy="622280"/>
          </a:xfrm>
          <a:prstGeom prst="rect">
            <a:avLst/>
          </a:prstGeom>
        </p:spPr>
      </p:pic>
      <p:pic>
        <p:nvPicPr>
          <p:cNvPr id="90" name="Graphic 89" descr="Hierarchy">
            <a:extLst>
              <a:ext uri="{FF2B5EF4-FFF2-40B4-BE49-F238E27FC236}">
                <a16:creationId xmlns:a16="http://schemas.microsoft.com/office/drawing/2014/main" id="{5FEB1AED-09AF-75EA-0849-124DC9C2AC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1747" y="1702608"/>
            <a:ext cx="712358" cy="712358"/>
          </a:xfrm>
          <a:prstGeom prst="rect">
            <a:avLst/>
          </a:prstGeom>
        </p:spPr>
      </p:pic>
      <p:pic>
        <p:nvPicPr>
          <p:cNvPr id="91" name="Graphic 90" descr="Presentation with org chart">
            <a:extLst>
              <a:ext uri="{FF2B5EF4-FFF2-40B4-BE49-F238E27FC236}">
                <a16:creationId xmlns:a16="http://schemas.microsoft.com/office/drawing/2014/main" id="{2C630850-4250-D499-7633-4585E750CF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747" y="4631925"/>
            <a:ext cx="664566" cy="664566"/>
          </a:xfrm>
          <a:prstGeom prst="rect">
            <a:avLst/>
          </a:prstGeom>
        </p:spPr>
      </p:pic>
      <p:pic>
        <p:nvPicPr>
          <p:cNvPr id="92" name="Graphic 91" descr="Target Audience">
            <a:extLst>
              <a:ext uri="{FF2B5EF4-FFF2-40B4-BE49-F238E27FC236}">
                <a16:creationId xmlns:a16="http://schemas.microsoft.com/office/drawing/2014/main" id="{8205A990-5593-9610-6682-9065E15531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1747" y="5958977"/>
            <a:ext cx="636910" cy="636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3D5B46-2805-13A0-53EF-AC2854E96C12}"/>
              </a:ext>
            </a:extLst>
          </p:cNvPr>
          <p:cNvSpPr txBox="1"/>
          <p:nvPr/>
        </p:nvSpPr>
        <p:spPr>
          <a:xfrm>
            <a:off x="5170695" y="465286"/>
            <a:ext cx="3623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Investment Profile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E5372-B9A0-8651-4C9A-FE886129747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81424" y="1214399"/>
            <a:ext cx="5602845" cy="252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FFEC9-F44A-303A-509D-C588BE0FB3B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17562" y="3946850"/>
            <a:ext cx="4930567" cy="2034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0C464-00A3-871C-99D2-AAEA2D7D8D6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55922" y="2017083"/>
            <a:ext cx="4594331" cy="25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5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A306191A-083B-078E-7075-59447FE2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54" y="0"/>
            <a:ext cx="11279946" cy="687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1133732-2AE0-3BA9-A75D-39FB37D91584}"/>
              </a:ext>
            </a:extLst>
          </p:cNvPr>
          <p:cNvGrpSpPr/>
          <p:nvPr/>
        </p:nvGrpSpPr>
        <p:grpSpPr>
          <a:xfrm>
            <a:off x="-1070150" y="4578849"/>
            <a:ext cx="855666" cy="872079"/>
            <a:chOff x="3482065" y="1865274"/>
            <a:chExt cx="855666" cy="87207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06F6CD3-9719-E0BA-39D2-C93DC7E8902F}"/>
                </a:ext>
              </a:extLst>
            </p:cNvPr>
            <p:cNvSpPr/>
            <p:nvPr/>
          </p:nvSpPr>
          <p:spPr>
            <a:xfrm>
              <a:off x="3482065" y="1865274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1" name="Graphic 40" descr="Presentation with org chart">
              <a:extLst>
                <a:ext uri="{FF2B5EF4-FFF2-40B4-BE49-F238E27FC236}">
                  <a16:creationId xmlns:a16="http://schemas.microsoft.com/office/drawing/2014/main" id="{9976376C-CA79-6D97-D96E-0595154F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72167" y="1987932"/>
              <a:ext cx="664566" cy="66456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ADBA21-38F0-F082-0D08-B45647B7C6F4}"/>
              </a:ext>
            </a:extLst>
          </p:cNvPr>
          <p:cNvGrpSpPr/>
          <p:nvPr/>
        </p:nvGrpSpPr>
        <p:grpSpPr>
          <a:xfrm>
            <a:off x="-1070150" y="415218"/>
            <a:ext cx="855666" cy="872079"/>
            <a:chOff x="-1070150" y="519741"/>
            <a:chExt cx="855666" cy="87207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012611F-9B1C-61B4-D27B-766B3802BEDF}"/>
                </a:ext>
              </a:extLst>
            </p:cNvPr>
            <p:cNvSpPr/>
            <p:nvPr/>
          </p:nvSpPr>
          <p:spPr>
            <a:xfrm>
              <a:off x="-1070150" y="519741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4" name="Graphic 43" descr="Books on shelf">
              <a:extLst>
                <a:ext uri="{FF2B5EF4-FFF2-40B4-BE49-F238E27FC236}">
                  <a16:creationId xmlns:a16="http://schemas.microsoft.com/office/drawing/2014/main" id="{630C7A04-8F5B-6AF4-AF1D-619BB1DCA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963856" y="602826"/>
              <a:ext cx="643077" cy="643077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7779653C-B6B9-9277-2F52-89D0D90B2CC0}"/>
              </a:ext>
            </a:extLst>
          </p:cNvPr>
          <p:cNvSpPr/>
          <p:nvPr/>
        </p:nvSpPr>
        <p:spPr>
          <a:xfrm>
            <a:off x="854105" y="3005424"/>
            <a:ext cx="855666" cy="8610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2E3E8-0759-D60C-B418-A1E64B47E61E}"/>
              </a:ext>
            </a:extLst>
          </p:cNvPr>
          <p:cNvGrpSpPr/>
          <p:nvPr/>
        </p:nvGrpSpPr>
        <p:grpSpPr>
          <a:xfrm>
            <a:off x="-1081464" y="5841393"/>
            <a:ext cx="814462" cy="872079"/>
            <a:chOff x="839930" y="4724150"/>
            <a:chExt cx="814462" cy="87207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8DC6F9A-9998-07EE-D7A3-DAD58108E449}"/>
                </a:ext>
              </a:extLst>
            </p:cNvPr>
            <p:cNvSpPr/>
            <p:nvPr/>
          </p:nvSpPr>
          <p:spPr>
            <a:xfrm>
              <a:off x="839930" y="4724150"/>
              <a:ext cx="814462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8" name="Graphic 47" descr="Target Audience">
              <a:extLst>
                <a:ext uri="{FF2B5EF4-FFF2-40B4-BE49-F238E27FC236}">
                  <a16:creationId xmlns:a16="http://schemas.microsoft.com/office/drawing/2014/main" id="{64E119C2-2EC3-19EF-D7B4-157F0BDA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2392" y="4841734"/>
              <a:ext cx="636910" cy="636910"/>
            </a:xfrm>
            <a:prstGeom prst="rect">
              <a:avLst/>
            </a:prstGeom>
          </p:spPr>
        </p:pic>
      </p:grpSp>
      <p:pic>
        <p:nvPicPr>
          <p:cNvPr id="49" name="Graphic 48" descr="Questions">
            <a:extLst>
              <a:ext uri="{FF2B5EF4-FFF2-40B4-BE49-F238E27FC236}">
                <a16:creationId xmlns:a16="http://schemas.microsoft.com/office/drawing/2014/main" id="{2C762A1B-2C9D-D464-4CE1-A4F6014BC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9746" y="3117860"/>
            <a:ext cx="622280" cy="62228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210D2F0-B0FC-B314-14DC-2F8AD798DF29}"/>
              </a:ext>
            </a:extLst>
          </p:cNvPr>
          <p:cNvGrpSpPr/>
          <p:nvPr/>
        </p:nvGrpSpPr>
        <p:grpSpPr>
          <a:xfrm>
            <a:off x="-1070150" y="1782128"/>
            <a:ext cx="855666" cy="872079"/>
            <a:chOff x="3410411" y="867307"/>
            <a:chExt cx="855666" cy="872079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D72F6FA-90DF-BF94-FDFB-462143C90AC1}"/>
                </a:ext>
              </a:extLst>
            </p:cNvPr>
            <p:cNvSpPr/>
            <p:nvPr/>
          </p:nvSpPr>
          <p:spPr>
            <a:xfrm>
              <a:off x="3410411" y="867307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2" name="Graphic 51" descr="Hierarchy">
              <a:extLst>
                <a:ext uri="{FF2B5EF4-FFF2-40B4-BE49-F238E27FC236}">
                  <a16:creationId xmlns:a16="http://schemas.microsoft.com/office/drawing/2014/main" id="{E206B815-1732-C31B-3FEE-B593D8BE0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82065" y="905591"/>
              <a:ext cx="712358" cy="712358"/>
            </a:xfrm>
            <a:prstGeom prst="rect">
              <a:avLst/>
            </a:prstGeom>
          </p:spPr>
        </p:pic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A996492-78C5-5930-9AFD-51C545F1FCCA}"/>
              </a:ext>
            </a:extLst>
          </p:cNvPr>
          <p:cNvSpPr/>
          <p:nvPr/>
        </p:nvSpPr>
        <p:spPr>
          <a:xfrm rot="10800000">
            <a:off x="1" y="-4822953"/>
            <a:ext cx="1235845" cy="16517815"/>
          </a:xfrm>
          <a:custGeom>
            <a:avLst/>
            <a:gdLst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7" fmla="*/ 0 w 122568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0081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5845" h="16517815">
                <a:moveTo>
                  <a:pt x="10160" y="16517815"/>
                </a:moveTo>
                <a:lnTo>
                  <a:pt x="10160" y="9097107"/>
                </a:lnTo>
                <a:cubicBezTo>
                  <a:pt x="23006" y="8687331"/>
                  <a:pt x="502512" y="8676346"/>
                  <a:pt x="500819" y="8251320"/>
                </a:cubicBezTo>
                <a:cubicBezTo>
                  <a:pt x="499126" y="7826294"/>
                  <a:pt x="23006" y="7826273"/>
                  <a:pt x="0" y="7461349"/>
                </a:cubicBezTo>
                <a:cubicBezTo>
                  <a:pt x="3387" y="4974233"/>
                  <a:pt x="6773" y="2487116"/>
                  <a:pt x="10160" y="0"/>
                </a:cubicBezTo>
                <a:lnTo>
                  <a:pt x="1235845" y="0"/>
                </a:lnTo>
                <a:lnTo>
                  <a:pt x="1235845" y="16517815"/>
                </a:lnTo>
                <a:lnTo>
                  <a:pt x="10160" y="16517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54" name="Graphic 53" descr="Books on shelf">
            <a:hlinkClick r:id="rId14" action="ppaction://hlinksldjump"/>
            <a:extLst>
              <a:ext uri="{FF2B5EF4-FFF2-40B4-BE49-F238E27FC236}">
                <a16:creationId xmlns:a16="http://schemas.microsoft.com/office/drawing/2014/main" id="{D3AFFFA8-5D99-7E4B-1DE3-31FA5D168A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1747" y="519741"/>
            <a:ext cx="643077" cy="643077"/>
          </a:xfrm>
          <a:prstGeom prst="rect">
            <a:avLst/>
          </a:prstGeom>
        </p:spPr>
      </p:pic>
      <p:pic>
        <p:nvPicPr>
          <p:cNvPr id="55" name="Graphic 54" descr="Questions">
            <a:extLst>
              <a:ext uri="{FF2B5EF4-FFF2-40B4-BE49-F238E27FC236}">
                <a16:creationId xmlns:a16="http://schemas.microsoft.com/office/drawing/2014/main" id="{C7E72D56-494A-0EED-7F0B-8C7C6CE508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1747" y="3119738"/>
            <a:ext cx="622280" cy="622280"/>
          </a:xfrm>
          <a:prstGeom prst="rect">
            <a:avLst/>
          </a:prstGeom>
        </p:spPr>
      </p:pic>
      <p:pic>
        <p:nvPicPr>
          <p:cNvPr id="56" name="Graphic 55" descr="Hierarchy">
            <a:extLst>
              <a:ext uri="{FF2B5EF4-FFF2-40B4-BE49-F238E27FC236}">
                <a16:creationId xmlns:a16="http://schemas.microsoft.com/office/drawing/2014/main" id="{9D58AC27-A647-C296-47A9-17A0C1F65A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747" y="1702608"/>
            <a:ext cx="712358" cy="712358"/>
          </a:xfrm>
          <a:prstGeom prst="rect">
            <a:avLst/>
          </a:prstGeom>
        </p:spPr>
      </p:pic>
      <p:pic>
        <p:nvPicPr>
          <p:cNvPr id="57" name="Graphic 56" descr="Presentation with org chart">
            <a:extLst>
              <a:ext uri="{FF2B5EF4-FFF2-40B4-BE49-F238E27FC236}">
                <a16:creationId xmlns:a16="http://schemas.microsoft.com/office/drawing/2014/main" id="{7C0AEC82-9523-1404-02E9-58F3F89A36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1747" y="4631925"/>
            <a:ext cx="664566" cy="664566"/>
          </a:xfrm>
          <a:prstGeom prst="rect">
            <a:avLst/>
          </a:prstGeom>
        </p:spPr>
      </p:pic>
      <p:pic>
        <p:nvPicPr>
          <p:cNvPr id="58" name="Graphic 57" descr="Target Audience">
            <a:extLst>
              <a:ext uri="{FF2B5EF4-FFF2-40B4-BE49-F238E27FC236}">
                <a16:creationId xmlns:a16="http://schemas.microsoft.com/office/drawing/2014/main" id="{D646DC8A-4AA1-A912-6DD7-43A3A56D7B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1747" y="5958977"/>
            <a:ext cx="636910" cy="6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7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0DA44D7-8382-0FD1-2343-CB24674FDD3D}"/>
              </a:ext>
            </a:extLst>
          </p:cNvPr>
          <p:cNvGrpSpPr/>
          <p:nvPr/>
        </p:nvGrpSpPr>
        <p:grpSpPr>
          <a:xfrm>
            <a:off x="854105" y="4528167"/>
            <a:ext cx="855666" cy="872079"/>
            <a:chOff x="3482065" y="1865274"/>
            <a:chExt cx="855666" cy="87207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227C0F-F661-3813-C152-DBEC26E3C00F}"/>
                </a:ext>
              </a:extLst>
            </p:cNvPr>
            <p:cNvSpPr/>
            <p:nvPr/>
          </p:nvSpPr>
          <p:spPr>
            <a:xfrm>
              <a:off x="3482065" y="1865274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Graphic 19" descr="Presentation with org chart">
              <a:extLst>
                <a:ext uri="{FF2B5EF4-FFF2-40B4-BE49-F238E27FC236}">
                  <a16:creationId xmlns:a16="http://schemas.microsoft.com/office/drawing/2014/main" id="{97B5EBD8-316E-B184-A74E-1397AD017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72167" y="1987932"/>
              <a:ext cx="664566" cy="66456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5856C-1BD1-7FBE-C955-E7829A235D53}"/>
              </a:ext>
            </a:extLst>
          </p:cNvPr>
          <p:cNvGrpSpPr/>
          <p:nvPr/>
        </p:nvGrpSpPr>
        <p:grpSpPr>
          <a:xfrm>
            <a:off x="-1070150" y="415218"/>
            <a:ext cx="855666" cy="872079"/>
            <a:chOff x="-1070150" y="519741"/>
            <a:chExt cx="855666" cy="87207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AE45DC9-046F-F632-3ECD-2AE9B457BD02}"/>
                </a:ext>
              </a:extLst>
            </p:cNvPr>
            <p:cNvSpPr/>
            <p:nvPr/>
          </p:nvSpPr>
          <p:spPr>
            <a:xfrm>
              <a:off x="-1070150" y="519741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Graphic 5" descr="Books on shelf">
              <a:extLst>
                <a:ext uri="{FF2B5EF4-FFF2-40B4-BE49-F238E27FC236}">
                  <a16:creationId xmlns:a16="http://schemas.microsoft.com/office/drawing/2014/main" id="{D540D5D3-C799-31EE-6794-92F8761C0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63856" y="602826"/>
              <a:ext cx="643077" cy="643077"/>
            </a:xfrm>
            <a:prstGeom prst="rect">
              <a:avLst/>
            </a:prstGeom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EDE1CBF5-9268-409C-DA1E-C8686BB6CC84}"/>
              </a:ext>
            </a:extLst>
          </p:cNvPr>
          <p:cNvSpPr/>
          <p:nvPr/>
        </p:nvSpPr>
        <p:spPr>
          <a:xfrm>
            <a:off x="-1070150" y="3149038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1F733-E360-90F0-CF0E-2458DBB8B38E}"/>
              </a:ext>
            </a:extLst>
          </p:cNvPr>
          <p:cNvGrpSpPr/>
          <p:nvPr/>
        </p:nvGrpSpPr>
        <p:grpSpPr>
          <a:xfrm>
            <a:off x="-1081464" y="5841393"/>
            <a:ext cx="814462" cy="872079"/>
            <a:chOff x="839930" y="4724150"/>
            <a:chExt cx="814462" cy="8720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4847C7-A657-F398-3B4F-6371921DC1F6}"/>
                </a:ext>
              </a:extLst>
            </p:cNvPr>
            <p:cNvSpPr/>
            <p:nvPr/>
          </p:nvSpPr>
          <p:spPr>
            <a:xfrm>
              <a:off x="839930" y="4724150"/>
              <a:ext cx="814462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Graphic 12" descr="Target Audience">
              <a:extLst>
                <a:ext uri="{FF2B5EF4-FFF2-40B4-BE49-F238E27FC236}">
                  <a16:creationId xmlns:a16="http://schemas.microsoft.com/office/drawing/2014/main" id="{8FF193E0-BE0D-3BB9-F21C-43DE5EBC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2392" y="4841734"/>
              <a:ext cx="636910" cy="636910"/>
            </a:xfrm>
            <a:prstGeom prst="rect">
              <a:avLst/>
            </a:prstGeom>
          </p:spPr>
        </p:pic>
      </p:grpSp>
      <p:pic>
        <p:nvPicPr>
          <p:cNvPr id="14" name="Graphic 13" descr="Questions">
            <a:extLst>
              <a:ext uri="{FF2B5EF4-FFF2-40B4-BE49-F238E27FC236}">
                <a16:creationId xmlns:a16="http://schemas.microsoft.com/office/drawing/2014/main" id="{EDEDB9EB-A8D1-5567-9BD2-EBA0A6330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85373" y="3280893"/>
            <a:ext cx="622280" cy="6222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49EAA-8158-4A86-C32D-B7FE2A9C9DD0}"/>
              </a:ext>
            </a:extLst>
          </p:cNvPr>
          <p:cNvGrpSpPr/>
          <p:nvPr/>
        </p:nvGrpSpPr>
        <p:grpSpPr>
          <a:xfrm>
            <a:off x="-1070150" y="1782128"/>
            <a:ext cx="855666" cy="872079"/>
            <a:chOff x="3410411" y="867307"/>
            <a:chExt cx="855666" cy="87207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8D7AFA-72D0-0FF6-57C9-6FA076483BF5}"/>
                </a:ext>
              </a:extLst>
            </p:cNvPr>
            <p:cNvSpPr/>
            <p:nvPr/>
          </p:nvSpPr>
          <p:spPr>
            <a:xfrm>
              <a:off x="3410411" y="867307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7" name="Graphic 16" descr="Hierarchy">
              <a:extLst>
                <a:ext uri="{FF2B5EF4-FFF2-40B4-BE49-F238E27FC236}">
                  <a16:creationId xmlns:a16="http://schemas.microsoft.com/office/drawing/2014/main" id="{A354CDB8-8986-B752-DB03-63608B232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82065" y="905591"/>
              <a:ext cx="712358" cy="712358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B3E0A8F-540D-70AE-3A0B-9C93ED56C8FC}"/>
              </a:ext>
            </a:extLst>
          </p:cNvPr>
          <p:cNvSpPr/>
          <p:nvPr/>
        </p:nvSpPr>
        <p:spPr>
          <a:xfrm rot="10800000">
            <a:off x="1" y="-3294700"/>
            <a:ext cx="1235845" cy="16517815"/>
          </a:xfrm>
          <a:custGeom>
            <a:avLst/>
            <a:gdLst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7" fmla="*/ 0 w 122568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0081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5845" h="16517815">
                <a:moveTo>
                  <a:pt x="10160" y="16517815"/>
                </a:moveTo>
                <a:lnTo>
                  <a:pt x="10160" y="9097107"/>
                </a:lnTo>
                <a:cubicBezTo>
                  <a:pt x="23006" y="8687331"/>
                  <a:pt x="502512" y="8676346"/>
                  <a:pt x="500819" y="8251320"/>
                </a:cubicBezTo>
                <a:cubicBezTo>
                  <a:pt x="499126" y="7826294"/>
                  <a:pt x="23006" y="7826273"/>
                  <a:pt x="0" y="7461349"/>
                </a:cubicBezTo>
                <a:cubicBezTo>
                  <a:pt x="3387" y="4974233"/>
                  <a:pt x="6773" y="2487116"/>
                  <a:pt x="10160" y="0"/>
                </a:cubicBezTo>
                <a:lnTo>
                  <a:pt x="1235845" y="0"/>
                </a:lnTo>
                <a:lnTo>
                  <a:pt x="1235845" y="16517815"/>
                </a:lnTo>
                <a:lnTo>
                  <a:pt x="10160" y="16517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8" name="Graphic 7" descr="Books on shelf">
            <a:hlinkClick r:id="rId13" action="ppaction://hlinksldjump"/>
            <a:extLst>
              <a:ext uri="{FF2B5EF4-FFF2-40B4-BE49-F238E27FC236}">
                <a16:creationId xmlns:a16="http://schemas.microsoft.com/office/drawing/2014/main" id="{529E04E6-88EA-2E84-D369-500F14B2BE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1747" y="519741"/>
            <a:ext cx="643077" cy="643077"/>
          </a:xfrm>
          <a:prstGeom prst="rect">
            <a:avLst/>
          </a:prstGeom>
        </p:spPr>
      </p:pic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D8AF7E1A-D5B5-908A-0BA3-6BB0DCD60F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1747" y="3119738"/>
            <a:ext cx="622280" cy="622280"/>
          </a:xfrm>
          <a:prstGeom prst="rect">
            <a:avLst/>
          </a:prstGeom>
        </p:spPr>
      </p:pic>
      <p:pic>
        <p:nvPicPr>
          <p:cNvPr id="21" name="Graphic 20" descr="Hierarchy">
            <a:extLst>
              <a:ext uri="{FF2B5EF4-FFF2-40B4-BE49-F238E27FC236}">
                <a16:creationId xmlns:a16="http://schemas.microsoft.com/office/drawing/2014/main" id="{788B3737-535F-A15B-50E1-16668850F0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1747" y="1702608"/>
            <a:ext cx="712358" cy="712358"/>
          </a:xfrm>
          <a:prstGeom prst="rect">
            <a:avLst/>
          </a:prstGeom>
        </p:spPr>
      </p:pic>
      <p:pic>
        <p:nvPicPr>
          <p:cNvPr id="22" name="Graphic 21" descr="Presentation with org chart">
            <a:extLst>
              <a:ext uri="{FF2B5EF4-FFF2-40B4-BE49-F238E27FC236}">
                <a16:creationId xmlns:a16="http://schemas.microsoft.com/office/drawing/2014/main" id="{E7DA2A94-7248-5AC0-2D7D-3B146F4984D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1747" y="4631925"/>
            <a:ext cx="664566" cy="664566"/>
          </a:xfrm>
          <a:prstGeom prst="rect">
            <a:avLst/>
          </a:prstGeom>
        </p:spPr>
      </p:pic>
      <p:pic>
        <p:nvPicPr>
          <p:cNvPr id="23" name="Graphic 22" descr="Target Audience">
            <a:extLst>
              <a:ext uri="{FF2B5EF4-FFF2-40B4-BE49-F238E27FC236}">
                <a16:creationId xmlns:a16="http://schemas.microsoft.com/office/drawing/2014/main" id="{4411DF07-D61D-B33A-7CE0-5312728149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1747" y="5958977"/>
            <a:ext cx="636910" cy="6369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37759-407E-E19F-A594-B6801AC0A1F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99873" y="254642"/>
            <a:ext cx="9936856" cy="621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07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1F6FF-82B3-9625-04A5-C3069925FCE5}"/>
              </a:ext>
            </a:extLst>
          </p:cNvPr>
          <p:cNvGrpSpPr/>
          <p:nvPr/>
        </p:nvGrpSpPr>
        <p:grpSpPr>
          <a:xfrm>
            <a:off x="828616" y="5596294"/>
            <a:ext cx="814462" cy="872079"/>
            <a:chOff x="839930" y="4724150"/>
            <a:chExt cx="814462" cy="8720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5355EF-F250-740A-96B4-F6DD3D65FC99}"/>
                </a:ext>
              </a:extLst>
            </p:cNvPr>
            <p:cNvSpPr/>
            <p:nvPr/>
          </p:nvSpPr>
          <p:spPr>
            <a:xfrm>
              <a:off x="839930" y="4724150"/>
              <a:ext cx="814462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Graphic 12" descr="Target Audience">
              <a:extLst>
                <a:ext uri="{FF2B5EF4-FFF2-40B4-BE49-F238E27FC236}">
                  <a16:creationId xmlns:a16="http://schemas.microsoft.com/office/drawing/2014/main" id="{A92B935E-3E78-68A7-72A0-5E978E88C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2392" y="4841734"/>
              <a:ext cx="636910" cy="63691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199F528-37C0-A82F-AE07-D159C8966D6F}"/>
              </a:ext>
            </a:extLst>
          </p:cNvPr>
          <p:cNvGrpSpPr/>
          <p:nvPr/>
        </p:nvGrpSpPr>
        <p:grpSpPr>
          <a:xfrm>
            <a:off x="-1070150" y="431512"/>
            <a:ext cx="855666" cy="872079"/>
            <a:chOff x="-1070150" y="519741"/>
            <a:chExt cx="855666" cy="87207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D5B76A-20FB-0596-F615-3351A1A1C975}"/>
                </a:ext>
              </a:extLst>
            </p:cNvPr>
            <p:cNvSpPr/>
            <p:nvPr/>
          </p:nvSpPr>
          <p:spPr>
            <a:xfrm>
              <a:off x="-1070150" y="519741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Graphic 5" descr="Books on shelf">
              <a:extLst>
                <a:ext uri="{FF2B5EF4-FFF2-40B4-BE49-F238E27FC236}">
                  <a16:creationId xmlns:a16="http://schemas.microsoft.com/office/drawing/2014/main" id="{9581562B-2D25-BC2D-7B5D-B40BB1149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63856" y="602826"/>
              <a:ext cx="643077" cy="643077"/>
            </a:xfrm>
            <a:prstGeom prst="rect">
              <a:avLst/>
            </a:prstGeom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1F6C639-AE59-6101-8165-2C267A358EC0}"/>
              </a:ext>
            </a:extLst>
          </p:cNvPr>
          <p:cNvSpPr/>
          <p:nvPr/>
        </p:nvSpPr>
        <p:spPr>
          <a:xfrm>
            <a:off x="-1070150" y="3149038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Graphic 13" descr="Questions">
            <a:extLst>
              <a:ext uri="{FF2B5EF4-FFF2-40B4-BE49-F238E27FC236}">
                <a16:creationId xmlns:a16="http://schemas.microsoft.com/office/drawing/2014/main" id="{CBDB7D09-9BE0-794C-1A7A-5E3E35716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985373" y="3280893"/>
            <a:ext cx="622280" cy="6222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97E767-63DC-B936-AFCE-877B457610C8}"/>
              </a:ext>
            </a:extLst>
          </p:cNvPr>
          <p:cNvGrpSpPr/>
          <p:nvPr/>
        </p:nvGrpSpPr>
        <p:grpSpPr>
          <a:xfrm>
            <a:off x="-1070150" y="1782128"/>
            <a:ext cx="855666" cy="872079"/>
            <a:chOff x="3410411" y="867307"/>
            <a:chExt cx="855666" cy="87207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D64EE6-074D-BE23-82AF-0BD3D1DC2E8E}"/>
                </a:ext>
              </a:extLst>
            </p:cNvPr>
            <p:cNvSpPr/>
            <p:nvPr/>
          </p:nvSpPr>
          <p:spPr>
            <a:xfrm>
              <a:off x="3410411" y="867307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7" name="Graphic 16" descr="Hierarchy">
              <a:extLst>
                <a:ext uri="{FF2B5EF4-FFF2-40B4-BE49-F238E27FC236}">
                  <a16:creationId xmlns:a16="http://schemas.microsoft.com/office/drawing/2014/main" id="{21CB3E55-9FF2-4E8E-DBF0-39EF80605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82065" y="905591"/>
              <a:ext cx="712358" cy="71235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15CF5A-B4A9-EE64-0CE6-196DD7192739}"/>
              </a:ext>
            </a:extLst>
          </p:cNvPr>
          <p:cNvGrpSpPr/>
          <p:nvPr/>
        </p:nvGrpSpPr>
        <p:grpSpPr>
          <a:xfrm>
            <a:off x="-1102066" y="4559929"/>
            <a:ext cx="855666" cy="872079"/>
            <a:chOff x="3482065" y="1865274"/>
            <a:chExt cx="855666" cy="87207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AC07C5-65E6-D917-7FEA-EBFD82249082}"/>
                </a:ext>
              </a:extLst>
            </p:cNvPr>
            <p:cNvSpPr/>
            <p:nvPr/>
          </p:nvSpPr>
          <p:spPr>
            <a:xfrm>
              <a:off x="3482065" y="1865274"/>
              <a:ext cx="855666" cy="8720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" name="Graphic 19" descr="Presentation with org chart">
              <a:extLst>
                <a:ext uri="{FF2B5EF4-FFF2-40B4-BE49-F238E27FC236}">
                  <a16:creationId xmlns:a16="http://schemas.microsoft.com/office/drawing/2014/main" id="{50C0C3A1-80A5-DCCE-0C98-4558F0EF4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72167" y="1987932"/>
              <a:ext cx="664566" cy="664566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E728B7-7D01-F01F-BAD8-BC87EE463BCE}"/>
              </a:ext>
            </a:extLst>
          </p:cNvPr>
          <p:cNvSpPr/>
          <p:nvPr/>
        </p:nvSpPr>
        <p:spPr>
          <a:xfrm rot="10800000">
            <a:off x="1" y="-2226573"/>
            <a:ext cx="1235845" cy="16517815"/>
          </a:xfrm>
          <a:custGeom>
            <a:avLst/>
            <a:gdLst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7" fmla="*/ 0 w 122568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0081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5845" h="16517815">
                <a:moveTo>
                  <a:pt x="10160" y="16517815"/>
                </a:moveTo>
                <a:lnTo>
                  <a:pt x="10160" y="9097107"/>
                </a:lnTo>
                <a:cubicBezTo>
                  <a:pt x="23006" y="8687331"/>
                  <a:pt x="502512" y="8676346"/>
                  <a:pt x="500819" y="8251320"/>
                </a:cubicBezTo>
                <a:cubicBezTo>
                  <a:pt x="499126" y="7826294"/>
                  <a:pt x="23006" y="7826273"/>
                  <a:pt x="0" y="7461349"/>
                </a:cubicBezTo>
                <a:cubicBezTo>
                  <a:pt x="3387" y="4974233"/>
                  <a:pt x="6773" y="2487116"/>
                  <a:pt x="10160" y="0"/>
                </a:cubicBezTo>
                <a:lnTo>
                  <a:pt x="1235845" y="0"/>
                </a:lnTo>
                <a:lnTo>
                  <a:pt x="1235845" y="16517815"/>
                </a:lnTo>
                <a:lnTo>
                  <a:pt x="10160" y="16517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8" name="Graphic 7" descr="Books on shelf">
            <a:hlinkClick r:id="rId12" action="ppaction://hlinksldjump"/>
            <a:extLst>
              <a:ext uri="{FF2B5EF4-FFF2-40B4-BE49-F238E27FC236}">
                <a16:creationId xmlns:a16="http://schemas.microsoft.com/office/drawing/2014/main" id="{6B9C99DD-F97E-328F-5E89-2AABA3407C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1747" y="519741"/>
            <a:ext cx="643077" cy="643077"/>
          </a:xfrm>
          <a:prstGeom prst="rect">
            <a:avLst/>
          </a:prstGeom>
        </p:spPr>
      </p:pic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B9D6FEE9-06EC-DC48-39D4-EA6E76DF00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1747" y="3119738"/>
            <a:ext cx="622280" cy="622280"/>
          </a:xfrm>
          <a:prstGeom prst="rect">
            <a:avLst/>
          </a:prstGeom>
        </p:spPr>
      </p:pic>
      <p:pic>
        <p:nvPicPr>
          <p:cNvPr id="21" name="Graphic 20" descr="Hierarchy">
            <a:extLst>
              <a:ext uri="{FF2B5EF4-FFF2-40B4-BE49-F238E27FC236}">
                <a16:creationId xmlns:a16="http://schemas.microsoft.com/office/drawing/2014/main" id="{9390C998-21BA-940D-0F17-3583AA05B1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1747" y="1702608"/>
            <a:ext cx="712358" cy="712358"/>
          </a:xfrm>
          <a:prstGeom prst="rect">
            <a:avLst/>
          </a:prstGeom>
        </p:spPr>
      </p:pic>
      <p:pic>
        <p:nvPicPr>
          <p:cNvPr id="22" name="Graphic 21" descr="Presentation with org chart">
            <a:extLst>
              <a:ext uri="{FF2B5EF4-FFF2-40B4-BE49-F238E27FC236}">
                <a16:creationId xmlns:a16="http://schemas.microsoft.com/office/drawing/2014/main" id="{14351617-D00F-D106-2A59-CF38FA56B4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747" y="4631925"/>
            <a:ext cx="664566" cy="664566"/>
          </a:xfrm>
          <a:prstGeom prst="rect">
            <a:avLst/>
          </a:prstGeom>
        </p:spPr>
      </p:pic>
      <p:pic>
        <p:nvPicPr>
          <p:cNvPr id="23" name="Graphic 22" descr="Target Audience">
            <a:extLst>
              <a:ext uri="{FF2B5EF4-FFF2-40B4-BE49-F238E27FC236}">
                <a16:creationId xmlns:a16="http://schemas.microsoft.com/office/drawing/2014/main" id="{F14C266D-9FAF-001F-20AE-2E58951D9B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79458" y="5713879"/>
            <a:ext cx="636910" cy="636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96C781-2BAB-4F3C-EC46-3DA32A3DE0DF}"/>
              </a:ext>
            </a:extLst>
          </p:cNvPr>
          <p:cNvSpPr txBox="1"/>
          <p:nvPr/>
        </p:nvSpPr>
        <p:spPr>
          <a:xfrm>
            <a:off x="3779186" y="139124"/>
            <a:ext cx="46336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accent1"/>
                </a:solidFill>
              </a:rPr>
              <a:t>Insights and Conclusions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2ACFB-A7C1-7019-CEC6-740127E7A388}"/>
              </a:ext>
            </a:extLst>
          </p:cNvPr>
          <p:cNvSpPr txBox="1"/>
          <p:nvPr/>
        </p:nvSpPr>
        <p:spPr>
          <a:xfrm>
            <a:off x="2142520" y="1434233"/>
            <a:ext cx="94991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4374C"/>
                </a:solidFill>
              </a:rPr>
              <a:t>1. Companies with High EPS, DPS and Positive Year Return attracts more investors to invest </a:t>
            </a:r>
          </a:p>
          <a:p>
            <a:r>
              <a:rPr lang="en-US" dirty="0">
                <a:solidFill>
                  <a:srgbClr val="14374C"/>
                </a:solidFill>
              </a:rPr>
              <a:t>      money.</a:t>
            </a:r>
          </a:p>
          <a:p>
            <a:pPr algn="just"/>
            <a:r>
              <a:rPr lang="en-US" dirty="0">
                <a:solidFill>
                  <a:srgbClr val="14374C"/>
                </a:solidFill>
              </a:rPr>
              <a:t>2. Automobile Sector, Financial Sector have High EPS, good DPS, High Median of Enterprise value, </a:t>
            </a:r>
          </a:p>
          <a:p>
            <a:pPr algn="just"/>
            <a:r>
              <a:rPr lang="en-US" dirty="0">
                <a:solidFill>
                  <a:srgbClr val="14374C"/>
                </a:solidFill>
              </a:rPr>
              <a:t>    Year, 10-year Return is doing great and more promising than other sectors.</a:t>
            </a:r>
          </a:p>
          <a:p>
            <a:pPr algn="just"/>
            <a:r>
              <a:rPr lang="en-US" dirty="0">
                <a:solidFill>
                  <a:srgbClr val="14374C"/>
                </a:solidFill>
              </a:rPr>
              <a:t>3. Sectors with Maximum Positive Count of Year Return and least Negative count of Return on  </a:t>
            </a:r>
          </a:p>
          <a:p>
            <a:pPr algn="just"/>
            <a:r>
              <a:rPr lang="en-US" dirty="0">
                <a:solidFill>
                  <a:srgbClr val="14374C"/>
                </a:solidFill>
              </a:rPr>
              <a:t>    Years can be invested on.</a:t>
            </a:r>
          </a:p>
          <a:p>
            <a:pPr algn="just"/>
            <a:r>
              <a:rPr lang="en-US" dirty="0">
                <a:solidFill>
                  <a:srgbClr val="14374C"/>
                </a:solidFill>
              </a:rPr>
              <a:t>4. Best return according to:</a:t>
            </a:r>
          </a:p>
          <a:p>
            <a:pPr algn="just"/>
            <a:r>
              <a:rPr lang="en-US" dirty="0">
                <a:solidFill>
                  <a:srgbClr val="14374C"/>
                </a:solidFill>
              </a:rPr>
              <a:t>    1 Week return   - Tata Teleservices Ltd. </a:t>
            </a:r>
          </a:p>
          <a:p>
            <a:pPr algn="just"/>
            <a:r>
              <a:rPr lang="en-US" dirty="0">
                <a:solidFill>
                  <a:srgbClr val="14374C"/>
                </a:solidFill>
              </a:rPr>
              <a:t>    1 Month return - Suzlon Energy Ltd.</a:t>
            </a:r>
          </a:p>
          <a:p>
            <a:pPr algn="just"/>
            <a:r>
              <a:rPr lang="en-US" dirty="0">
                <a:solidFill>
                  <a:srgbClr val="14374C"/>
                </a:solidFill>
              </a:rPr>
              <a:t>    1 Year return     - Adani Power Ltd.</a:t>
            </a:r>
          </a:p>
          <a:p>
            <a:pPr algn="just"/>
            <a:r>
              <a:rPr lang="en-US" dirty="0">
                <a:solidFill>
                  <a:srgbClr val="14374C"/>
                </a:solidFill>
              </a:rPr>
              <a:t>    3 Year Return    - Ruchi Soya Industries Ltd.</a:t>
            </a:r>
          </a:p>
          <a:p>
            <a:pPr algn="just"/>
            <a:r>
              <a:rPr lang="en-US" dirty="0">
                <a:solidFill>
                  <a:srgbClr val="14374C"/>
                </a:solidFill>
              </a:rPr>
              <a:t>    5 Year Return    - Ruchi Soya Industries Ltd.</a:t>
            </a:r>
          </a:p>
          <a:p>
            <a:pPr algn="just"/>
            <a:r>
              <a:rPr lang="en-US" dirty="0">
                <a:solidFill>
                  <a:srgbClr val="14374C"/>
                </a:solidFill>
              </a:rPr>
              <a:t>5. Sanofi India Ltd. from Drugs &amp; Pharma sector provides the Highest Dividend per Share of Rs 495. </a:t>
            </a:r>
            <a:endParaRPr lang="en-IN" dirty="0">
              <a:solidFill>
                <a:srgbClr val="143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7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A0F6113-BDA5-C625-E6C3-3F3E9DEFD61F}"/>
              </a:ext>
            </a:extLst>
          </p:cNvPr>
          <p:cNvSpPr/>
          <p:nvPr/>
        </p:nvSpPr>
        <p:spPr>
          <a:xfrm rot="10800000">
            <a:off x="1" y="-6662064"/>
            <a:ext cx="1235845" cy="16517815"/>
          </a:xfrm>
          <a:custGeom>
            <a:avLst/>
            <a:gdLst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0" fmla="*/ 0 w 1225685"/>
              <a:gd name="connsiteY0" fmla="*/ 16517815 h 16517815"/>
              <a:gd name="connsiteX1" fmla="*/ 0 w 1225685"/>
              <a:gd name="connsiteY1" fmla="*/ 9097107 h 16517815"/>
              <a:gd name="connsiteX2" fmla="*/ 564319 w 1225685"/>
              <a:gd name="connsiteY2" fmla="*/ 8248780 h 16517815"/>
              <a:gd name="connsiteX3" fmla="*/ 0 w 1225685"/>
              <a:gd name="connsiteY3" fmla="*/ 7458809 h 16517815"/>
              <a:gd name="connsiteX4" fmla="*/ 0 w 1225685"/>
              <a:gd name="connsiteY4" fmla="*/ 0 h 16517815"/>
              <a:gd name="connsiteX5" fmla="*/ 1225685 w 1225685"/>
              <a:gd name="connsiteY5" fmla="*/ 0 h 16517815"/>
              <a:gd name="connsiteX6" fmla="*/ 1225685 w 1225685"/>
              <a:gd name="connsiteY6" fmla="*/ 16517815 h 16517815"/>
              <a:gd name="connsiteX7" fmla="*/ 0 w 122568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74479 w 1235845"/>
              <a:gd name="connsiteY2" fmla="*/ 824878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4145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  <a:gd name="connsiteX0" fmla="*/ 10160 w 1235845"/>
              <a:gd name="connsiteY0" fmla="*/ 16517815 h 16517815"/>
              <a:gd name="connsiteX1" fmla="*/ 10160 w 1235845"/>
              <a:gd name="connsiteY1" fmla="*/ 9097107 h 16517815"/>
              <a:gd name="connsiteX2" fmla="*/ 500819 w 1235845"/>
              <a:gd name="connsiteY2" fmla="*/ 8251320 h 16517815"/>
              <a:gd name="connsiteX3" fmla="*/ 0 w 1235845"/>
              <a:gd name="connsiteY3" fmla="*/ 7461349 h 16517815"/>
              <a:gd name="connsiteX4" fmla="*/ 10160 w 1235845"/>
              <a:gd name="connsiteY4" fmla="*/ 0 h 16517815"/>
              <a:gd name="connsiteX5" fmla="*/ 1235845 w 1235845"/>
              <a:gd name="connsiteY5" fmla="*/ 0 h 16517815"/>
              <a:gd name="connsiteX6" fmla="*/ 1235845 w 1235845"/>
              <a:gd name="connsiteY6" fmla="*/ 16517815 h 16517815"/>
              <a:gd name="connsiteX7" fmla="*/ 10160 w 1235845"/>
              <a:gd name="connsiteY7" fmla="*/ 16517815 h 1651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5845" h="16517815">
                <a:moveTo>
                  <a:pt x="10160" y="16517815"/>
                </a:moveTo>
                <a:lnTo>
                  <a:pt x="10160" y="9097107"/>
                </a:lnTo>
                <a:cubicBezTo>
                  <a:pt x="23006" y="8687331"/>
                  <a:pt x="502512" y="8676346"/>
                  <a:pt x="500819" y="8251320"/>
                </a:cubicBezTo>
                <a:cubicBezTo>
                  <a:pt x="499126" y="7826294"/>
                  <a:pt x="23006" y="7826273"/>
                  <a:pt x="0" y="7461349"/>
                </a:cubicBezTo>
                <a:cubicBezTo>
                  <a:pt x="3387" y="4974233"/>
                  <a:pt x="6773" y="2487116"/>
                  <a:pt x="10160" y="0"/>
                </a:cubicBezTo>
                <a:lnTo>
                  <a:pt x="1235845" y="0"/>
                </a:lnTo>
                <a:lnTo>
                  <a:pt x="1235845" y="16517815"/>
                </a:lnTo>
                <a:lnTo>
                  <a:pt x="10160" y="16517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000E9D-B550-0D29-824B-9EFC10949FB3}"/>
              </a:ext>
            </a:extLst>
          </p:cNvPr>
          <p:cNvSpPr/>
          <p:nvPr/>
        </p:nvSpPr>
        <p:spPr>
          <a:xfrm>
            <a:off x="-1124596" y="2951141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Graphic 2" descr="Person with idea">
            <a:hlinkClick r:id="rId2" action="ppaction://hlinksldjump"/>
            <a:extLst>
              <a:ext uri="{FF2B5EF4-FFF2-40B4-BE49-F238E27FC236}">
                <a16:creationId xmlns:a16="http://schemas.microsoft.com/office/drawing/2014/main" id="{E2537C29-CCDC-6A6F-E65B-3D03BBB7B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278" y="3066599"/>
            <a:ext cx="699511" cy="699511"/>
          </a:xfrm>
          <a:prstGeom prst="rect">
            <a:avLst/>
          </a:prstGeom>
        </p:spPr>
      </p:pic>
      <p:pic>
        <p:nvPicPr>
          <p:cNvPr id="6" name="Graphic 5" descr="Person with idea">
            <a:extLst>
              <a:ext uri="{FF2B5EF4-FFF2-40B4-BE49-F238E27FC236}">
                <a16:creationId xmlns:a16="http://schemas.microsoft.com/office/drawing/2014/main" id="{2199A064-AFB2-39EA-A49D-6D32E7349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08376" y="3080315"/>
            <a:ext cx="643976" cy="643976"/>
          </a:xfrm>
          <a:prstGeom prst="rect">
            <a:avLst/>
          </a:prstGeom>
        </p:spPr>
      </p:pic>
      <p:pic>
        <p:nvPicPr>
          <p:cNvPr id="5" name="Graphic 4" descr="Handshake">
            <a:extLst>
              <a:ext uri="{FF2B5EF4-FFF2-40B4-BE49-F238E27FC236}">
                <a16:creationId xmlns:a16="http://schemas.microsoft.com/office/drawing/2014/main" id="{679F0BC1-1FFE-9731-ED9A-DF883F583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278" y="4967718"/>
            <a:ext cx="729477" cy="7294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DD47902-3857-68E4-7E09-408DD700D37C}"/>
              </a:ext>
            </a:extLst>
          </p:cNvPr>
          <p:cNvSpPr/>
          <p:nvPr/>
        </p:nvSpPr>
        <p:spPr>
          <a:xfrm>
            <a:off x="-1124596" y="4896416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FC185AF-E3C5-DFFC-839C-EE4F9FE502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061502" y="5039018"/>
            <a:ext cx="729477" cy="729477"/>
          </a:xfrm>
          <a:prstGeom prst="rect">
            <a:avLst/>
          </a:prstGeom>
        </p:spPr>
      </p:pic>
      <p:pic>
        <p:nvPicPr>
          <p:cNvPr id="9" name="Graphic 8" descr="Professor">
            <a:hlinkClick r:id="rId11" action="ppaction://hlinksldjump"/>
            <a:extLst>
              <a:ext uri="{FF2B5EF4-FFF2-40B4-BE49-F238E27FC236}">
                <a16:creationId xmlns:a16="http://schemas.microsoft.com/office/drawing/2014/main" id="{D846D2D7-CDF0-01E0-257F-563F97A24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9544" y="1251305"/>
            <a:ext cx="638977" cy="63897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7B3DFCF-B767-00CE-FA05-49E46809030D}"/>
              </a:ext>
            </a:extLst>
          </p:cNvPr>
          <p:cNvSpPr/>
          <p:nvPr/>
        </p:nvSpPr>
        <p:spPr>
          <a:xfrm>
            <a:off x="808014" y="1170322"/>
            <a:ext cx="855666" cy="872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Graphic 3" descr="Professor">
            <a:extLst>
              <a:ext uri="{FF2B5EF4-FFF2-40B4-BE49-F238E27FC236}">
                <a16:creationId xmlns:a16="http://schemas.microsoft.com/office/drawing/2014/main" id="{86056165-742F-F7C9-78B7-60368C4599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298" y="1260129"/>
            <a:ext cx="653098" cy="653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1B374C-9C2E-99DB-E765-B064FDBABF7A}"/>
              </a:ext>
            </a:extLst>
          </p:cNvPr>
          <p:cNvSpPr txBox="1"/>
          <p:nvPr/>
        </p:nvSpPr>
        <p:spPr>
          <a:xfrm>
            <a:off x="3373120" y="581738"/>
            <a:ext cx="544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 Black" panose="020B0A04020102020204" pitchFamily="34" charset="0"/>
              </a:rPr>
              <a:t>T</a:t>
            </a:r>
            <a:r>
              <a:rPr lang="en-US" b="1" i="0" dirty="0"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he challenges  &amp; Learnings of the team</a:t>
            </a:r>
            <a:endParaRPr lang="en-IN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42F3F-F64D-1425-4A07-BFAF0873BF05}"/>
              </a:ext>
            </a:extLst>
          </p:cNvPr>
          <p:cNvSpPr txBox="1"/>
          <p:nvPr/>
        </p:nvSpPr>
        <p:spPr>
          <a:xfrm>
            <a:off x="2272150" y="1362137"/>
            <a:ext cx="71766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Challenges :</a:t>
            </a:r>
          </a:p>
          <a:p>
            <a:r>
              <a:rPr lang="en-US" dirty="0">
                <a:solidFill>
                  <a:srgbClr val="14374C"/>
                </a:solidFill>
              </a:rPr>
              <a:t>1.Connecting google sheets with python.</a:t>
            </a:r>
          </a:p>
          <a:p>
            <a:r>
              <a:rPr lang="en-US" dirty="0">
                <a:solidFill>
                  <a:srgbClr val="14374C"/>
                </a:solidFill>
              </a:rPr>
              <a:t>2.Comprehending the keywords of Stock Exchange.</a:t>
            </a:r>
          </a:p>
          <a:p>
            <a:r>
              <a:rPr lang="en-US" dirty="0">
                <a:solidFill>
                  <a:srgbClr val="14374C"/>
                </a:solidFill>
              </a:rPr>
              <a:t>3.Exporting the data to sheets.</a:t>
            </a:r>
          </a:p>
          <a:p>
            <a:r>
              <a:rPr lang="en-US" dirty="0">
                <a:solidFill>
                  <a:srgbClr val="14374C"/>
                </a:solidFill>
              </a:rPr>
              <a:t>4.Making the Risk Profile dynamic.</a:t>
            </a:r>
          </a:p>
          <a:p>
            <a:r>
              <a:rPr lang="en-US" dirty="0">
                <a:solidFill>
                  <a:srgbClr val="14374C"/>
                </a:solidFill>
              </a:rPr>
              <a:t>5.Identifying the KPIs.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>
                <a:solidFill>
                  <a:srgbClr val="7030A0"/>
                </a:solidFill>
              </a:rPr>
              <a:t>Learning of the Team :</a:t>
            </a:r>
          </a:p>
          <a:p>
            <a:r>
              <a:rPr lang="en-US" dirty="0">
                <a:solidFill>
                  <a:srgbClr val="14374C"/>
                </a:solidFill>
              </a:rPr>
              <a:t>1. Learned how to make Python as a central unit to modify Gsheets.</a:t>
            </a:r>
          </a:p>
          <a:p>
            <a:r>
              <a:rPr lang="en-US" dirty="0">
                <a:solidFill>
                  <a:srgbClr val="14374C"/>
                </a:solidFill>
              </a:rPr>
              <a:t>2. Learned various skills among Team by sharing Knowledge during Project.</a:t>
            </a:r>
          </a:p>
          <a:p>
            <a:r>
              <a:rPr lang="en-US" dirty="0">
                <a:solidFill>
                  <a:srgbClr val="14374C"/>
                </a:solidFill>
              </a:rPr>
              <a:t>3. Time management.</a:t>
            </a:r>
          </a:p>
          <a:p>
            <a:r>
              <a:rPr lang="en-US" dirty="0">
                <a:solidFill>
                  <a:srgbClr val="14374C"/>
                </a:solidFill>
              </a:rPr>
              <a:t>4. Team work.</a:t>
            </a:r>
          </a:p>
        </p:txBody>
      </p:sp>
    </p:spTree>
    <p:extLst>
      <p:ext uri="{BB962C8B-B14F-4D97-AF65-F5344CB8AC3E}">
        <p14:creationId xmlns:p14="http://schemas.microsoft.com/office/powerpoint/2010/main" val="80263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267</Words>
  <Application>Microsoft Office PowerPoint</Application>
  <PresentationFormat>Widescreen</PresentationFormat>
  <Paragraphs>37</Paragraphs>
  <Slides>11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Slack-Lato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Anjum Geelani</dc:creator>
  <cp:lastModifiedBy>Anjum Geelani</cp:lastModifiedBy>
  <cp:revision>31</cp:revision>
  <dcterms:created xsi:type="dcterms:W3CDTF">2022-09-10T14:12:34Z</dcterms:created>
  <dcterms:modified xsi:type="dcterms:W3CDTF">2022-09-12T16:59:41Z</dcterms:modified>
</cp:coreProperties>
</file>